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0" r:id="rId2"/>
  </p:sldMasterIdLst>
  <p:notesMasterIdLst>
    <p:notesMasterId r:id="rId56"/>
  </p:notesMasterIdLst>
  <p:sldIdLst>
    <p:sldId id="357" r:id="rId3"/>
    <p:sldId id="311" r:id="rId4"/>
    <p:sldId id="523" r:id="rId5"/>
    <p:sldId id="521" r:id="rId6"/>
    <p:sldId id="522" r:id="rId7"/>
    <p:sldId id="498" r:id="rId8"/>
    <p:sldId id="312" r:id="rId9"/>
    <p:sldId id="314" r:id="rId10"/>
    <p:sldId id="339" r:id="rId11"/>
    <p:sldId id="504" r:id="rId12"/>
    <p:sldId id="515" r:id="rId13"/>
    <p:sldId id="524" r:id="rId14"/>
    <p:sldId id="335" r:id="rId15"/>
    <p:sldId id="490" r:id="rId16"/>
    <p:sldId id="516" r:id="rId17"/>
    <p:sldId id="423" r:id="rId18"/>
    <p:sldId id="486" r:id="rId19"/>
    <p:sldId id="526" r:id="rId20"/>
    <p:sldId id="527" r:id="rId21"/>
    <p:sldId id="528" r:id="rId22"/>
    <p:sldId id="553" r:id="rId23"/>
    <p:sldId id="607" r:id="rId24"/>
    <p:sldId id="494" r:id="rId25"/>
    <p:sldId id="495" r:id="rId26"/>
    <p:sldId id="346" r:id="rId27"/>
    <p:sldId id="611" r:id="rId28"/>
    <p:sldId id="340" r:id="rId29"/>
    <p:sldId id="343" r:id="rId30"/>
    <p:sldId id="344" r:id="rId31"/>
    <p:sldId id="491" r:id="rId32"/>
    <p:sldId id="517" r:id="rId33"/>
    <p:sldId id="608" r:id="rId34"/>
    <p:sldId id="609" r:id="rId35"/>
    <p:sldId id="328" r:id="rId36"/>
    <p:sldId id="505" r:id="rId37"/>
    <p:sldId id="493" r:id="rId38"/>
    <p:sldId id="518" r:id="rId39"/>
    <p:sldId id="509" r:id="rId40"/>
    <p:sldId id="519" r:id="rId41"/>
    <p:sldId id="610" r:id="rId42"/>
    <p:sldId id="347" r:id="rId43"/>
    <p:sldId id="487" r:id="rId44"/>
    <p:sldId id="503" r:id="rId45"/>
    <p:sldId id="612" r:id="rId46"/>
    <p:sldId id="456" r:id="rId47"/>
    <p:sldId id="613" r:id="rId48"/>
    <p:sldId id="513" r:id="rId49"/>
    <p:sldId id="506" r:id="rId50"/>
    <p:sldId id="614" r:id="rId51"/>
    <p:sldId id="507" r:id="rId52"/>
    <p:sldId id="391" r:id="rId53"/>
    <p:sldId id="458" r:id="rId54"/>
    <p:sldId id="348" r:id="rId5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33FF"/>
    <a:srgbClr val="00CC00"/>
    <a:srgbClr val="006600"/>
    <a:srgbClr val="660066"/>
    <a:srgbClr val="000099"/>
    <a:srgbClr val="FF6600"/>
    <a:srgbClr val="9900CC"/>
    <a:srgbClr val="3366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6192"/>
    <p:restoredTop sz="94632"/>
  </p:normalViewPr>
  <p:slideViewPr>
    <p:cSldViewPr>
      <p:cViewPr varScale="1">
        <p:scale>
          <a:sx n="75" d="100"/>
          <a:sy n="75" d="100"/>
        </p:scale>
        <p:origin x="316" y="3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343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92AC3EB3-AB43-4354-8716-900CAA7342E4}"/>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US"/>
          </a:p>
        </p:txBody>
      </p:sp>
      <p:sp>
        <p:nvSpPr>
          <p:cNvPr id="59395" name="Rectangle 3">
            <a:extLst>
              <a:ext uri="{FF2B5EF4-FFF2-40B4-BE49-F238E27FC236}">
                <a16:creationId xmlns:a16="http://schemas.microsoft.com/office/drawing/2014/main" id="{00247688-3DB2-4FD9-BA63-1ED147CBE6B0}"/>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US"/>
          </a:p>
        </p:txBody>
      </p:sp>
      <p:sp>
        <p:nvSpPr>
          <p:cNvPr id="3076" name="Rectangle 4">
            <a:extLst>
              <a:ext uri="{FF2B5EF4-FFF2-40B4-BE49-F238E27FC236}">
                <a16:creationId xmlns:a16="http://schemas.microsoft.com/office/drawing/2014/main" id="{4FEE4E61-4E88-4A89-8673-D65A9E5A0F3D}"/>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7" name="Rectangle 5">
            <a:extLst>
              <a:ext uri="{FF2B5EF4-FFF2-40B4-BE49-F238E27FC236}">
                <a16:creationId xmlns:a16="http://schemas.microsoft.com/office/drawing/2014/main" id="{97F0BE9D-4664-4DE4-B669-332FE9883954}"/>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9398" name="Rectangle 6">
            <a:extLst>
              <a:ext uri="{FF2B5EF4-FFF2-40B4-BE49-F238E27FC236}">
                <a16:creationId xmlns:a16="http://schemas.microsoft.com/office/drawing/2014/main" id="{5932A8B9-AFCC-4475-8887-548BD2B72E36}"/>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US"/>
          </a:p>
        </p:txBody>
      </p:sp>
      <p:sp>
        <p:nvSpPr>
          <p:cNvPr id="59399" name="Rectangle 7">
            <a:extLst>
              <a:ext uri="{FF2B5EF4-FFF2-40B4-BE49-F238E27FC236}">
                <a16:creationId xmlns:a16="http://schemas.microsoft.com/office/drawing/2014/main" id="{7A4EC3B7-0C9C-44A7-95FD-E2360D9E2929}"/>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DB9469E3-295B-4A28-AFBF-6C04ECC5D052}"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Slide Image Placeholder 1">
            <a:extLst>
              <a:ext uri="{FF2B5EF4-FFF2-40B4-BE49-F238E27FC236}">
                <a16:creationId xmlns:a16="http://schemas.microsoft.com/office/drawing/2014/main" id="{F2A951F2-E9C1-4103-8846-8B4B3760EF59}"/>
              </a:ext>
            </a:extLst>
          </p:cNvPr>
          <p:cNvSpPr>
            <a:spLocks noGrp="1" noRot="1" noChangeAspect="1" noTextEdit="1"/>
          </p:cNvSpPr>
          <p:nvPr>
            <p:ph type="sldImg"/>
          </p:nvPr>
        </p:nvSpPr>
        <p:spPr>
          <a:ln/>
        </p:spPr>
      </p:sp>
      <p:sp>
        <p:nvSpPr>
          <p:cNvPr id="5122" name="Notes Placeholder 2">
            <a:extLst>
              <a:ext uri="{FF2B5EF4-FFF2-40B4-BE49-F238E27FC236}">
                <a16:creationId xmlns:a16="http://schemas.microsoft.com/office/drawing/2014/main" id="{06DF0434-D824-4363-BE78-C991E37F681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123" name="Slide Number Placeholder 3">
            <a:extLst>
              <a:ext uri="{FF2B5EF4-FFF2-40B4-BE49-F238E27FC236}">
                <a16:creationId xmlns:a16="http://schemas.microsoft.com/office/drawing/2014/main" id="{4A790B3F-92D9-471C-9BED-90DC8E8E437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699BC302-61E9-4600-91B5-3103AB0EDC15}" type="slidenum">
              <a:rPr lang="en-US" altLang="en-US" sz="1200"/>
              <a:pPr eaLnBrk="1" hangingPunct="1"/>
              <a:t>1</a:t>
            </a:fld>
            <a:endParaRPr lang="en-US"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266C1913-480D-4E8D-BF69-487769E004C8}"/>
              </a:ext>
            </a:extLst>
          </p:cNvPr>
          <p:cNvSpPr>
            <a:spLocks noGrp="1" noRot="1" noChangeAspect="1" noTextEdit="1"/>
          </p:cNvSpPr>
          <p:nvPr>
            <p:ph type="sldImg"/>
          </p:nvPr>
        </p:nvSpPr>
        <p:spPr>
          <a:ln/>
        </p:spPr>
      </p:sp>
      <p:sp>
        <p:nvSpPr>
          <p:cNvPr id="21506" name="Notes Placeholder 2">
            <a:extLst>
              <a:ext uri="{FF2B5EF4-FFF2-40B4-BE49-F238E27FC236}">
                <a16:creationId xmlns:a16="http://schemas.microsoft.com/office/drawing/2014/main" id="{1B483419-0146-40BA-B8A7-1207BAB03D4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1507" name="Slide Number Placeholder 3">
            <a:extLst>
              <a:ext uri="{FF2B5EF4-FFF2-40B4-BE49-F238E27FC236}">
                <a16:creationId xmlns:a16="http://schemas.microsoft.com/office/drawing/2014/main" id="{3806E71E-FADB-403C-9072-87FF964506AD}"/>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F39653AB-EF39-4401-8623-6798123B39A3}" type="slidenum">
              <a:rPr lang="en-US" altLang="en-US" sz="1200"/>
              <a:pPr algn="r" eaLnBrk="1" hangingPunct="1"/>
              <a:t>10</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266C1913-480D-4E8D-BF69-487769E004C8}"/>
              </a:ext>
            </a:extLst>
          </p:cNvPr>
          <p:cNvSpPr>
            <a:spLocks noGrp="1" noRot="1" noChangeAspect="1" noTextEdit="1"/>
          </p:cNvSpPr>
          <p:nvPr>
            <p:ph type="sldImg"/>
          </p:nvPr>
        </p:nvSpPr>
        <p:spPr>
          <a:ln/>
        </p:spPr>
      </p:sp>
      <p:sp>
        <p:nvSpPr>
          <p:cNvPr id="21506" name="Notes Placeholder 2">
            <a:extLst>
              <a:ext uri="{FF2B5EF4-FFF2-40B4-BE49-F238E27FC236}">
                <a16:creationId xmlns:a16="http://schemas.microsoft.com/office/drawing/2014/main" id="{1B483419-0146-40BA-B8A7-1207BAB03D4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1507" name="Slide Number Placeholder 3">
            <a:extLst>
              <a:ext uri="{FF2B5EF4-FFF2-40B4-BE49-F238E27FC236}">
                <a16:creationId xmlns:a16="http://schemas.microsoft.com/office/drawing/2014/main" id="{3806E71E-FADB-403C-9072-87FF964506AD}"/>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F39653AB-EF39-4401-8623-6798123B39A3}" type="slidenum">
              <a:rPr lang="en-US" altLang="en-US" sz="1200"/>
              <a:pPr algn="r" eaLnBrk="1" hangingPunct="1"/>
              <a:t>11</a:t>
            </a:fld>
            <a:endParaRPr lang="en-US" altLang="en-US" sz="1200"/>
          </a:p>
        </p:txBody>
      </p:sp>
    </p:spTree>
    <p:extLst>
      <p:ext uri="{BB962C8B-B14F-4D97-AF65-F5344CB8AC3E}">
        <p14:creationId xmlns:p14="http://schemas.microsoft.com/office/powerpoint/2010/main" val="35879457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266C1913-480D-4E8D-BF69-487769E004C8}"/>
              </a:ext>
            </a:extLst>
          </p:cNvPr>
          <p:cNvSpPr>
            <a:spLocks noGrp="1" noRot="1" noChangeAspect="1" noTextEdit="1"/>
          </p:cNvSpPr>
          <p:nvPr>
            <p:ph type="sldImg"/>
          </p:nvPr>
        </p:nvSpPr>
        <p:spPr>
          <a:ln/>
        </p:spPr>
      </p:sp>
      <p:sp>
        <p:nvSpPr>
          <p:cNvPr id="21506" name="Notes Placeholder 2">
            <a:extLst>
              <a:ext uri="{FF2B5EF4-FFF2-40B4-BE49-F238E27FC236}">
                <a16:creationId xmlns:a16="http://schemas.microsoft.com/office/drawing/2014/main" id="{1B483419-0146-40BA-B8A7-1207BAB03D4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1507" name="Slide Number Placeholder 3">
            <a:extLst>
              <a:ext uri="{FF2B5EF4-FFF2-40B4-BE49-F238E27FC236}">
                <a16:creationId xmlns:a16="http://schemas.microsoft.com/office/drawing/2014/main" id="{3806E71E-FADB-403C-9072-87FF964506AD}"/>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F39653AB-EF39-4401-8623-6798123B39A3}" type="slidenum">
              <a:rPr lang="en-US" altLang="en-US" sz="1200"/>
              <a:pPr algn="r" eaLnBrk="1" hangingPunct="1"/>
              <a:t>12</a:t>
            </a:fld>
            <a:endParaRPr lang="en-US" altLang="en-US" sz="1200"/>
          </a:p>
        </p:txBody>
      </p:sp>
    </p:spTree>
    <p:extLst>
      <p:ext uri="{BB962C8B-B14F-4D97-AF65-F5344CB8AC3E}">
        <p14:creationId xmlns:p14="http://schemas.microsoft.com/office/powerpoint/2010/main" val="26085294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E729EE6D-10D6-4AD6-8FFF-845ABA335118}"/>
              </a:ext>
            </a:extLst>
          </p:cNvPr>
          <p:cNvSpPr>
            <a:spLocks noGrp="1" noRot="1" noChangeAspect="1" noTextEdit="1"/>
          </p:cNvSpPr>
          <p:nvPr>
            <p:ph type="sldImg"/>
          </p:nvPr>
        </p:nvSpPr>
        <p:spPr>
          <a:ln/>
        </p:spPr>
      </p:sp>
      <p:sp>
        <p:nvSpPr>
          <p:cNvPr id="23554" name="Notes Placeholder 2">
            <a:extLst>
              <a:ext uri="{FF2B5EF4-FFF2-40B4-BE49-F238E27FC236}">
                <a16:creationId xmlns:a16="http://schemas.microsoft.com/office/drawing/2014/main" id="{B0D3DD37-FD7D-4B4C-949D-35356C27E81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3555" name="Slide Number Placeholder 3">
            <a:extLst>
              <a:ext uri="{FF2B5EF4-FFF2-40B4-BE49-F238E27FC236}">
                <a16:creationId xmlns:a16="http://schemas.microsoft.com/office/drawing/2014/main" id="{BD533CA3-84A7-4039-A88A-BDDE8FA37A4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C23A9542-83A5-4614-9959-FD90960A99B5}" type="slidenum">
              <a:rPr lang="en-US" altLang="en-US" sz="1200"/>
              <a:pPr eaLnBrk="1" hangingPunct="1"/>
              <a:t>13</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a:extLst>
              <a:ext uri="{FF2B5EF4-FFF2-40B4-BE49-F238E27FC236}">
                <a16:creationId xmlns:a16="http://schemas.microsoft.com/office/drawing/2014/main" id="{0C348B3C-8C18-477C-AE77-B43282E4DD29}"/>
              </a:ext>
            </a:extLst>
          </p:cNvPr>
          <p:cNvSpPr>
            <a:spLocks noGrp="1" noRot="1" noChangeAspect="1" noTextEdit="1"/>
          </p:cNvSpPr>
          <p:nvPr>
            <p:ph type="sldImg"/>
          </p:nvPr>
        </p:nvSpPr>
        <p:spPr>
          <a:ln/>
        </p:spPr>
      </p:sp>
      <p:sp>
        <p:nvSpPr>
          <p:cNvPr id="25602" name="Notes Placeholder 2">
            <a:extLst>
              <a:ext uri="{FF2B5EF4-FFF2-40B4-BE49-F238E27FC236}">
                <a16:creationId xmlns:a16="http://schemas.microsoft.com/office/drawing/2014/main" id="{DFF18447-681D-48E6-9F64-84BCE2495D0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5603" name="Slide Number Placeholder 3">
            <a:extLst>
              <a:ext uri="{FF2B5EF4-FFF2-40B4-BE49-F238E27FC236}">
                <a16:creationId xmlns:a16="http://schemas.microsoft.com/office/drawing/2014/main" id="{632DD5B4-CB00-4CB3-A893-1003557185D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2CB6805A-DD35-44D3-A07E-E85FC75A9713}" type="slidenum">
              <a:rPr lang="en-US" altLang="en-US" sz="1200"/>
              <a:pPr eaLnBrk="1" hangingPunct="1"/>
              <a:t>14</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a:extLst>
              <a:ext uri="{FF2B5EF4-FFF2-40B4-BE49-F238E27FC236}">
                <a16:creationId xmlns:a16="http://schemas.microsoft.com/office/drawing/2014/main" id="{0C348B3C-8C18-477C-AE77-B43282E4DD29}"/>
              </a:ext>
            </a:extLst>
          </p:cNvPr>
          <p:cNvSpPr>
            <a:spLocks noGrp="1" noRot="1" noChangeAspect="1" noTextEdit="1"/>
          </p:cNvSpPr>
          <p:nvPr>
            <p:ph type="sldImg"/>
          </p:nvPr>
        </p:nvSpPr>
        <p:spPr>
          <a:ln/>
        </p:spPr>
      </p:sp>
      <p:sp>
        <p:nvSpPr>
          <p:cNvPr id="25602" name="Notes Placeholder 2">
            <a:extLst>
              <a:ext uri="{FF2B5EF4-FFF2-40B4-BE49-F238E27FC236}">
                <a16:creationId xmlns:a16="http://schemas.microsoft.com/office/drawing/2014/main" id="{DFF18447-681D-48E6-9F64-84BCE2495D0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5603" name="Slide Number Placeholder 3">
            <a:extLst>
              <a:ext uri="{FF2B5EF4-FFF2-40B4-BE49-F238E27FC236}">
                <a16:creationId xmlns:a16="http://schemas.microsoft.com/office/drawing/2014/main" id="{632DD5B4-CB00-4CB3-A893-1003557185D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2CB6805A-DD35-44D3-A07E-E85FC75A9713}" type="slidenum">
              <a:rPr lang="en-US" altLang="en-US" sz="1200"/>
              <a:pPr eaLnBrk="1" hangingPunct="1"/>
              <a:t>15</a:t>
            </a:fld>
            <a:endParaRPr lang="en-US" altLang="en-US" sz="1200"/>
          </a:p>
        </p:txBody>
      </p:sp>
    </p:spTree>
    <p:extLst>
      <p:ext uri="{BB962C8B-B14F-4D97-AF65-F5344CB8AC3E}">
        <p14:creationId xmlns:p14="http://schemas.microsoft.com/office/powerpoint/2010/main" val="19475067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a:extLst>
              <a:ext uri="{FF2B5EF4-FFF2-40B4-BE49-F238E27FC236}">
                <a16:creationId xmlns:a16="http://schemas.microsoft.com/office/drawing/2014/main" id="{EC9285BE-50D7-4023-8F64-7A87749F184A}"/>
              </a:ext>
            </a:extLst>
          </p:cNvPr>
          <p:cNvSpPr>
            <a:spLocks noGrp="1" noRot="1" noChangeAspect="1" noChangeArrowheads="1" noTextEdit="1"/>
          </p:cNvSpPr>
          <p:nvPr>
            <p:ph type="sldImg"/>
          </p:nvPr>
        </p:nvSpPr>
        <p:spPr>
          <a:ln/>
        </p:spPr>
      </p:sp>
      <p:sp>
        <p:nvSpPr>
          <p:cNvPr id="91138" name="Notes Placeholder 2">
            <a:extLst>
              <a:ext uri="{FF2B5EF4-FFF2-40B4-BE49-F238E27FC236}">
                <a16:creationId xmlns:a16="http://schemas.microsoft.com/office/drawing/2014/main" id="{A152A89B-43B6-41DB-A1FC-9EFD580F6DB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1139" name="Slide Number Placeholder 3">
            <a:extLst>
              <a:ext uri="{FF2B5EF4-FFF2-40B4-BE49-F238E27FC236}">
                <a16:creationId xmlns:a16="http://schemas.microsoft.com/office/drawing/2014/main" id="{EE86EF9C-3074-4C74-A4C3-7C05ADFC08B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DE9CE053-65ED-47DF-9B78-CD3541DDEFE6}" type="slidenum">
              <a:rPr lang="en-US" altLang="en-US"/>
              <a:pPr/>
              <a:t>16</a:t>
            </a:fld>
            <a:endParaRPr lang="en-US"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a:extLst>
              <a:ext uri="{FF2B5EF4-FFF2-40B4-BE49-F238E27FC236}">
                <a16:creationId xmlns:a16="http://schemas.microsoft.com/office/drawing/2014/main" id="{7D22ED62-9BA2-4266-A623-7B83AD3E2012}"/>
              </a:ext>
            </a:extLst>
          </p:cNvPr>
          <p:cNvSpPr>
            <a:spLocks noGrp="1" noRot="1" noChangeAspect="1" noChangeArrowheads="1" noTextEdit="1"/>
          </p:cNvSpPr>
          <p:nvPr>
            <p:ph type="sldImg"/>
          </p:nvPr>
        </p:nvSpPr>
        <p:spPr>
          <a:ln/>
        </p:spPr>
      </p:sp>
      <p:sp>
        <p:nvSpPr>
          <p:cNvPr id="93186" name="Notes Placeholder 2">
            <a:extLst>
              <a:ext uri="{FF2B5EF4-FFF2-40B4-BE49-F238E27FC236}">
                <a16:creationId xmlns:a16="http://schemas.microsoft.com/office/drawing/2014/main" id="{8D99B44D-C5A3-460A-9D70-5499D5C5A33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3187" name="Slide Number Placeholder 3">
            <a:extLst>
              <a:ext uri="{FF2B5EF4-FFF2-40B4-BE49-F238E27FC236}">
                <a16:creationId xmlns:a16="http://schemas.microsoft.com/office/drawing/2014/main" id="{B14DE8D8-6442-4790-BC7E-48EDC871F6A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F82F617-83A1-493F-89E4-7E486D850625}" type="slidenum">
              <a:rPr lang="en-US" altLang="en-US"/>
              <a:pPr/>
              <a:t>17</a:t>
            </a:fld>
            <a:endParaRPr lang="en-US"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a:extLst>
              <a:ext uri="{FF2B5EF4-FFF2-40B4-BE49-F238E27FC236}">
                <a16:creationId xmlns:a16="http://schemas.microsoft.com/office/drawing/2014/main" id="{271EB2E4-2766-402C-9084-06C2245720E7}"/>
              </a:ext>
            </a:extLst>
          </p:cNvPr>
          <p:cNvSpPr>
            <a:spLocks noGrp="1" noRot="1" noChangeAspect="1" noChangeArrowheads="1" noTextEdit="1"/>
          </p:cNvSpPr>
          <p:nvPr>
            <p:ph type="sldImg"/>
          </p:nvPr>
        </p:nvSpPr>
        <p:spPr>
          <a:ln/>
        </p:spPr>
      </p:sp>
      <p:sp>
        <p:nvSpPr>
          <p:cNvPr id="95234" name="Notes Placeholder 2">
            <a:extLst>
              <a:ext uri="{FF2B5EF4-FFF2-40B4-BE49-F238E27FC236}">
                <a16:creationId xmlns:a16="http://schemas.microsoft.com/office/drawing/2014/main" id="{88E57155-85AF-41F7-8541-0407139AA6F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5235" name="Slide Number Placeholder 3">
            <a:extLst>
              <a:ext uri="{FF2B5EF4-FFF2-40B4-BE49-F238E27FC236}">
                <a16:creationId xmlns:a16="http://schemas.microsoft.com/office/drawing/2014/main" id="{462B3A06-66AA-4B4E-8AA3-96A19A2716E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452A3E1-04C2-4086-8621-8DA2B7B47C16}" type="slidenum">
              <a:rPr lang="en-US" altLang="en-US"/>
              <a:pPr/>
              <a:t>18</a:t>
            </a:fld>
            <a:endParaRPr lang="en-US"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a:extLst>
              <a:ext uri="{FF2B5EF4-FFF2-40B4-BE49-F238E27FC236}">
                <a16:creationId xmlns:a16="http://schemas.microsoft.com/office/drawing/2014/main" id="{DAFDC1AD-42E6-4915-B287-66AA1138FBC9}"/>
              </a:ext>
            </a:extLst>
          </p:cNvPr>
          <p:cNvSpPr>
            <a:spLocks noGrp="1" noRot="1" noChangeAspect="1" noChangeArrowheads="1" noTextEdit="1"/>
          </p:cNvSpPr>
          <p:nvPr>
            <p:ph type="sldImg"/>
          </p:nvPr>
        </p:nvSpPr>
        <p:spPr>
          <a:ln/>
        </p:spPr>
      </p:sp>
      <p:sp>
        <p:nvSpPr>
          <p:cNvPr id="97282" name="Notes Placeholder 2">
            <a:extLst>
              <a:ext uri="{FF2B5EF4-FFF2-40B4-BE49-F238E27FC236}">
                <a16:creationId xmlns:a16="http://schemas.microsoft.com/office/drawing/2014/main" id="{E33F7250-575C-4C2C-B0D8-EC1D25241CA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7283" name="Slide Number Placeholder 3">
            <a:extLst>
              <a:ext uri="{FF2B5EF4-FFF2-40B4-BE49-F238E27FC236}">
                <a16:creationId xmlns:a16="http://schemas.microsoft.com/office/drawing/2014/main" id="{8BD7C06C-E078-43D0-8EDB-3518C03E9A7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87A01FCC-7025-46B6-9F60-9343B1B2BD8B}" type="slidenum">
              <a:rPr lang="en-US" altLang="en-US"/>
              <a:pPr/>
              <a:t>19</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Slide Image Placeholder 1">
            <a:extLst>
              <a:ext uri="{FF2B5EF4-FFF2-40B4-BE49-F238E27FC236}">
                <a16:creationId xmlns:a16="http://schemas.microsoft.com/office/drawing/2014/main" id="{09B5F771-6B66-4A13-9173-4D5863ACCCB1}"/>
              </a:ext>
            </a:extLst>
          </p:cNvPr>
          <p:cNvSpPr>
            <a:spLocks noGrp="1" noRot="1" noChangeAspect="1" noTextEdit="1"/>
          </p:cNvSpPr>
          <p:nvPr>
            <p:ph type="sldImg"/>
          </p:nvPr>
        </p:nvSpPr>
        <p:spPr>
          <a:ln/>
        </p:spPr>
      </p:sp>
      <p:sp>
        <p:nvSpPr>
          <p:cNvPr id="7170" name="Notes Placeholder 2">
            <a:extLst>
              <a:ext uri="{FF2B5EF4-FFF2-40B4-BE49-F238E27FC236}">
                <a16:creationId xmlns:a16="http://schemas.microsoft.com/office/drawing/2014/main" id="{589EF5D4-18B2-469F-9081-36485D123E3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171" name="Slide Number Placeholder 3">
            <a:extLst>
              <a:ext uri="{FF2B5EF4-FFF2-40B4-BE49-F238E27FC236}">
                <a16:creationId xmlns:a16="http://schemas.microsoft.com/office/drawing/2014/main" id="{6DB6861B-0637-4A54-824C-5E4908AF565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2A399430-5E85-443B-9398-AE29DECC4D67}" type="slidenum">
              <a:rPr lang="en-US" altLang="en-US" sz="1200"/>
              <a:pPr eaLnBrk="1" hangingPunct="1"/>
              <a:t>2</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a:extLst>
              <a:ext uri="{FF2B5EF4-FFF2-40B4-BE49-F238E27FC236}">
                <a16:creationId xmlns:a16="http://schemas.microsoft.com/office/drawing/2014/main" id="{DBA7B348-CC3C-42B7-B964-A9F65EC513CB}"/>
              </a:ext>
            </a:extLst>
          </p:cNvPr>
          <p:cNvSpPr>
            <a:spLocks noGrp="1" noRot="1" noChangeAspect="1" noChangeArrowheads="1" noTextEdit="1"/>
          </p:cNvSpPr>
          <p:nvPr>
            <p:ph type="sldImg"/>
          </p:nvPr>
        </p:nvSpPr>
        <p:spPr>
          <a:ln/>
        </p:spPr>
      </p:sp>
      <p:sp>
        <p:nvSpPr>
          <p:cNvPr id="99330" name="Notes Placeholder 2">
            <a:extLst>
              <a:ext uri="{FF2B5EF4-FFF2-40B4-BE49-F238E27FC236}">
                <a16:creationId xmlns:a16="http://schemas.microsoft.com/office/drawing/2014/main" id="{1D847466-571A-4F28-863C-F01E27906EF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9331" name="Slide Number Placeholder 3">
            <a:extLst>
              <a:ext uri="{FF2B5EF4-FFF2-40B4-BE49-F238E27FC236}">
                <a16:creationId xmlns:a16="http://schemas.microsoft.com/office/drawing/2014/main" id="{F2320D42-E9C9-45E2-A4FA-293DA7AE096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E534A22-3393-4F0A-8456-DF603C07160F}" type="slidenum">
              <a:rPr lang="en-US" altLang="en-US"/>
              <a:pPr/>
              <a:t>20</a:t>
            </a:fld>
            <a:endParaRPr lang="en-US"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a:extLst>
              <a:ext uri="{FF2B5EF4-FFF2-40B4-BE49-F238E27FC236}">
                <a16:creationId xmlns:a16="http://schemas.microsoft.com/office/drawing/2014/main" id="{D0706FA6-72C9-4609-A0F8-644A1D1D3FBB}"/>
              </a:ext>
            </a:extLst>
          </p:cNvPr>
          <p:cNvSpPr>
            <a:spLocks noGrp="1" noRot="1" noChangeAspect="1" noChangeArrowheads="1" noTextEdit="1"/>
          </p:cNvSpPr>
          <p:nvPr>
            <p:ph type="sldImg"/>
          </p:nvPr>
        </p:nvSpPr>
        <p:spPr>
          <a:ln/>
        </p:spPr>
      </p:sp>
      <p:sp>
        <p:nvSpPr>
          <p:cNvPr id="101378" name="Notes Placeholder 2">
            <a:extLst>
              <a:ext uri="{FF2B5EF4-FFF2-40B4-BE49-F238E27FC236}">
                <a16:creationId xmlns:a16="http://schemas.microsoft.com/office/drawing/2014/main" id="{9EFA5512-A492-43E0-8AF6-6675F83038A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01379" name="Slide Number Placeholder 3">
            <a:extLst>
              <a:ext uri="{FF2B5EF4-FFF2-40B4-BE49-F238E27FC236}">
                <a16:creationId xmlns:a16="http://schemas.microsoft.com/office/drawing/2014/main" id="{99612618-AF97-424B-BF71-CC9626C63FF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07C2CC75-45DC-4BDC-9BE0-6515477FA07A}" type="slidenum">
              <a:rPr lang="en-US" altLang="en-US"/>
              <a:pPr/>
              <a:t>21</a:t>
            </a:fld>
            <a:endParaRPr lang="en-US"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a:extLst>
              <a:ext uri="{FF2B5EF4-FFF2-40B4-BE49-F238E27FC236}">
                <a16:creationId xmlns:a16="http://schemas.microsoft.com/office/drawing/2014/main" id="{BC86D118-AAFF-4588-A7A0-EA697E2B66F3}"/>
              </a:ext>
            </a:extLst>
          </p:cNvPr>
          <p:cNvSpPr>
            <a:spLocks noGrp="1" noRot="1" noChangeAspect="1" noChangeArrowheads="1" noTextEdit="1"/>
          </p:cNvSpPr>
          <p:nvPr>
            <p:ph type="sldImg"/>
          </p:nvPr>
        </p:nvSpPr>
        <p:spPr>
          <a:ln/>
        </p:spPr>
      </p:sp>
      <p:sp>
        <p:nvSpPr>
          <p:cNvPr id="103426" name="Notes Placeholder 2">
            <a:extLst>
              <a:ext uri="{FF2B5EF4-FFF2-40B4-BE49-F238E27FC236}">
                <a16:creationId xmlns:a16="http://schemas.microsoft.com/office/drawing/2014/main" id="{9BD33375-07CD-47D8-A2CC-BA161600427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03427" name="Slide Number Placeholder 3">
            <a:extLst>
              <a:ext uri="{FF2B5EF4-FFF2-40B4-BE49-F238E27FC236}">
                <a16:creationId xmlns:a16="http://schemas.microsoft.com/office/drawing/2014/main" id="{CBC6FBC0-112A-4385-9C25-BE632C20B25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670C60CD-BEDB-4866-A196-D47720117793}" type="slidenum">
              <a:rPr lang="en-US" altLang="en-US"/>
              <a:pPr/>
              <a:t>22</a:t>
            </a:fld>
            <a:endParaRPr lang="en-US"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a:extLst>
              <a:ext uri="{FF2B5EF4-FFF2-40B4-BE49-F238E27FC236}">
                <a16:creationId xmlns:a16="http://schemas.microsoft.com/office/drawing/2014/main" id="{D4F53EDD-F5FE-441C-8C44-F2A01177C53D}"/>
              </a:ext>
            </a:extLst>
          </p:cNvPr>
          <p:cNvSpPr>
            <a:spLocks noGrp="1" noRot="1" noChangeAspect="1" noTextEdit="1"/>
          </p:cNvSpPr>
          <p:nvPr>
            <p:ph type="sldImg"/>
          </p:nvPr>
        </p:nvSpPr>
        <p:spPr>
          <a:ln/>
        </p:spPr>
      </p:sp>
      <p:sp>
        <p:nvSpPr>
          <p:cNvPr id="58370" name="Notes Placeholder 2">
            <a:extLst>
              <a:ext uri="{FF2B5EF4-FFF2-40B4-BE49-F238E27FC236}">
                <a16:creationId xmlns:a16="http://schemas.microsoft.com/office/drawing/2014/main" id="{E1B8D79F-CB60-4F1E-BCBB-E39AC9283FB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8371" name="Slide Number Placeholder 3">
            <a:extLst>
              <a:ext uri="{FF2B5EF4-FFF2-40B4-BE49-F238E27FC236}">
                <a16:creationId xmlns:a16="http://schemas.microsoft.com/office/drawing/2014/main" id="{6CFC9E2F-8631-4172-9210-620B46A4EAB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AE3D44D0-5750-468C-9A89-017F75E178C3}"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40519765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A678EE56-299C-446A-B02D-438684BB4D3B}"/>
              </a:ext>
            </a:extLst>
          </p:cNvPr>
          <p:cNvSpPr>
            <a:spLocks noGrp="1" noRot="1" noChangeAspect="1" noTextEdit="1"/>
          </p:cNvSpPr>
          <p:nvPr>
            <p:ph type="sldImg"/>
          </p:nvPr>
        </p:nvSpPr>
        <p:spPr>
          <a:ln/>
        </p:spPr>
      </p:sp>
      <p:sp>
        <p:nvSpPr>
          <p:cNvPr id="60418" name="Notes Placeholder 2">
            <a:extLst>
              <a:ext uri="{FF2B5EF4-FFF2-40B4-BE49-F238E27FC236}">
                <a16:creationId xmlns:a16="http://schemas.microsoft.com/office/drawing/2014/main" id="{4A424735-94AD-40E9-A065-BB84A221397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0419" name="Slide Number Placeholder 3">
            <a:extLst>
              <a:ext uri="{FF2B5EF4-FFF2-40B4-BE49-F238E27FC236}">
                <a16:creationId xmlns:a16="http://schemas.microsoft.com/office/drawing/2014/main" id="{30C38571-6A58-4BD8-8304-A7306CFD1A4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23B8A85-5C6E-4E3D-B48C-BF40EB70B985}"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24</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42080732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a:extLst>
              <a:ext uri="{FF2B5EF4-FFF2-40B4-BE49-F238E27FC236}">
                <a16:creationId xmlns:a16="http://schemas.microsoft.com/office/drawing/2014/main" id="{54B10918-E257-4EC2-9698-8F1F715366EC}"/>
              </a:ext>
            </a:extLst>
          </p:cNvPr>
          <p:cNvSpPr>
            <a:spLocks noGrp="1" noRot="1" noChangeAspect="1" noTextEdit="1"/>
          </p:cNvSpPr>
          <p:nvPr>
            <p:ph type="sldImg"/>
          </p:nvPr>
        </p:nvSpPr>
        <p:spPr>
          <a:ln/>
        </p:spPr>
      </p:sp>
      <p:sp>
        <p:nvSpPr>
          <p:cNvPr id="52226" name="Notes Placeholder 2">
            <a:extLst>
              <a:ext uri="{FF2B5EF4-FFF2-40B4-BE49-F238E27FC236}">
                <a16:creationId xmlns:a16="http://schemas.microsoft.com/office/drawing/2014/main" id="{6B301119-6F2C-457B-8D70-C2E7F5A9A69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2227" name="Slide Number Placeholder 3">
            <a:extLst>
              <a:ext uri="{FF2B5EF4-FFF2-40B4-BE49-F238E27FC236}">
                <a16:creationId xmlns:a16="http://schemas.microsoft.com/office/drawing/2014/main" id="{F17798A9-3E13-4264-9050-AFD1567D0A2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4922162-38F0-4A65-929C-1685384CD318}" type="slidenum">
              <a:rPr lang="en-US" altLang="en-US" sz="1200"/>
              <a:pPr eaLnBrk="1" hangingPunct="1"/>
              <a:t>25</a:t>
            </a:fld>
            <a:endParaRPr lang="en-US" altLang="en-US" sz="1200"/>
          </a:p>
        </p:txBody>
      </p:sp>
    </p:spTree>
    <p:extLst>
      <p:ext uri="{BB962C8B-B14F-4D97-AF65-F5344CB8AC3E}">
        <p14:creationId xmlns:p14="http://schemas.microsoft.com/office/powerpoint/2010/main" val="642415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a:extLst>
              <a:ext uri="{FF2B5EF4-FFF2-40B4-BE49-F238E27FC236}">
                <a16:creationId xmlns:a16="http://schemas.microsoft.com/office/drawing/2014/main" id="{54B10918-E257-4EC2-9698-8F1F715366EC}"/>
              </a:ext>
            </a:extLst>
          </p:cNvPr>
          <p:cNvSpPr>
            <a:spLocks noGrp="1" noRot="1" noChangeAspect="1" noTextEdit="1"/>
          </p:cNvSpPr>
          <p:nvPr>
            <p:ph type="sldImg"/>
          </p:nvPr>
        </p:nvSpPr>
        <p:spPr>
          <a:ln/>
        </p:spPr>
      </p:sp>
      <p:sp>
        <p:nvSpPr>
          <p:cNvPr id="52226" name="Notes Placeholder 2">
            <a:extLst>
              <a:ext uri="{FF2B5EF4-FFF2-40B4-BE49-F238E27FC236}">
                <a16:creationId xmlns:a16="http://schemas.microsoft.com/office/drawing/2014/main" id="{6B301119-6F2C-457B-8D70-C2E7F5A9A69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2227" name="Slide Number Placeholder 3">
            <a:extLst>
              <a:ext uri="{FF2B5EF4-FFF2-40B4-BE49-F238E27FC236}">
                <a16:creationId xmlns:a16="http://schemas.microsoft.com/office/drawing/2014/main" id="{F17798A9-3E13-4264-9050-AFD1567D0A2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4922162-38F0-4A65-929C-1685384CD318}" type="slidenum">
              <a:rPr lang="en-US" altLang="en-US" sz="1200"/>
              <a:pPr eaLnBrk="1" hangingPunct="1"/>
              <a:t>26</a:t>
            </a:fld>
            <a:endParaRPr lang="en-US" altLang="en-US" sz="1200"/>
          </a:p>
        </p:txBody>
      </p:sp>
    </p:spTree>
    <p:extLst>
      <p:ext uri="{BB962C8B-B14F-4D97-AF65-F5344CB8AC3E}">
        <p14:creationId xmlns:p14="http://schemas.microsoft.com/office/powerpoint/2010/main" val="19639529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a:extLst>
              <a:ext uri="{FF2B5EF4-FFF2-40B4-BE49-F238E27FC236}">
                <a16:creationId xmlns:a16="http://schemas.microsoft.com/office/drawing/2014/main" id="{03A58419-D486-4C3A-B05D-855E2A84724F}"/>
              </a:ext>
            </a:extLst>
          </p:cNvPr>
          <p:cNvSpPr>
            <a:spLocks noGrp="1" noRot="1" noChangeAspect="1" noTextEdit="1"/>
          </p:cNvSpPr>
          <p:nvPr>
            <p:ph type="sldImg"/>
          </p:nvPr>
        </p:nvSpPr>
        <p:spPr>
          <a:ln/>
        </p:spPr>
      </p:sp>
      <p:sp>
        <p:nvSpPr>
          <p:cNvPr id="27650" name="Notes Placeholder 2">
            <a:extLst>
              <a:ext uri="{FF2B5EF4-FFF2-40B4-BE49-F238E27FC236}">
                <a16:creationId xmlns:a16="http://schemas.microsoft.com/office/drawing/2014/main" id="{C0C389B7-714F-4F6E-A661-D8A25A73066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7651" name="Slide Number Placeholder 3">
            <a:extLst>
              <a:ext uri="{FF2B5EF4-FFF2-40B4-BE49-F238E27FC236}">
                <a16:creationId xmlns:a16="http://schemas.microsoft.com/office/drawing/2014/main" id="{3EA4AE54-7802-4D5B-9F89-EF1B91B2C23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066D2A70-3A6C-43A3-ADBA-2B3FFF891BEC}" type="slidenum">
              <a:rPr lang="en-US" altLang="en-US" sz="1200"/>
              <a:pPr eaLnBrk="1" hangingPunct="1"/>
              <a:t>27</a:t>
            </a:fld>
            <a:endParaRPr lang="en-US" alt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FC40E579-0C02-4801-8672-BBEE74B48F58}"/>
              </a:ext>
            </a:extLst>
          </p:cNvPr>
          <p:cNvSpPr>
            <a:spLocks noGrp="1" noRot="1" noChangeAspect="1" noTextEdit="1"/>
          </p:cNvSpPr>
          <p:nvPr>
            <p:ph type="sldImg"/>
          </p:nvPr>
        </p:nvSpPr>
        <p:spPr>
          <a:ln/>
        </p:spPr>
      </p:sp>
      <p:sp>
        <p:nvSpPr>
          <p:cNvPr id="29698" name="Notes Placeholder 2">
            <a:extLst>
              <a:ext uri="{FF2B5EF4-FFF2-40B4-BE49-F238E27FC236}">
                <a16:creationId xmlns:a16="http://schemas.microsoft.com/office/drawing/2014/main" id="{3284EA97-AE04-4D58-BC43-077EE968C66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9699" name="Slide Number Placeholder 3">
            <a:extLst>
              <a:ext uri="{FF2B5EF4-FFF2-40B4-BE49-F238E27FC236}">
                <a16:creationId xmlns:a16="http://schemas.microsoft.com/office/drawing/2014/main" id="{C9E80A65-D60B-44B9-966B-F16A30D28ED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167C0489-D971-4EA2-89F4-01AB43130AC5}" type="slidenum">
              <a:rPr lang="en-US" altLang="en-US" sz="1200"/>
              <a:pPr eaLnBrk="1" hangingPunct="1"/>
              <a:t>28</a:t>
            </a:fld>
            <a:endParaRPr lang="en-US" alt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a:extLst>
              <a:ext uri="{FF2B5EF4-FFF2-40B4-BE49-F238E27FC236}">
                <a16:creationId xmlns:a16="http://schemas.microsoft.com/office/drawing/2014/main" id="{033678E7-EA85-4867-861D-C933545B0416}"/>
              </a:ext>
            </a:extLst>
          </p:cNvPr>
          <p:cNvSpPr>
            <a:spLocks noGrp="1" noRot="1" noChangeAspect="1" noTextEdit="1"/>
          </p:cNvSpPr>
          <p:nvPr>
            <p:ph type="sldImg"/>
          </p:nvPr>
        </p:nvSpPr>
        <p:spPr>
          <a:ln/>
        </p:spPr>
      </p:sp>
      <p:sp>
        <p:nvSpPr>
          <p:cNvPr id="31746" name="Notes Placeholder 2">
            <a:extLst>
              <a:ext uri="{FF2B5EF4-FFF2-40B4-BE49-F238E27FC236}">
                <a16:creationId xmlns:a16="http://schemas.microsoft.com/office/drawing/2014/main" id="{250BDEF6-349A-4455-B3F4-E317C259479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1747" name="Slide Number Placeholder 3">
            <a:extLst>
              <a:ext uri="{FF2B5EF4-FFF2-40B4-BE49-F238E27FC236}">
                <a16:creationId xmlns:a16="http://schemas.microsoft.com/office/drawing/2014/main" id="{B7B8E6D2-0C70-4432-B440-B3C573DD933B}"/>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3101D8D3-0A43-4BD5-9A15-ED5784769226}" type="slidenum">
              <a:rPr lang="en-US" altLang="en-US" sz="1200"/>
              <a:pPr eaLnBrk="1" hangingPunct="1"/>
              <a:t>29</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Slide Image Placeholder 1">
            <a:extLst>
              <a:ext uri="{FF2B5EF4-FFF2-40B4-BE49-F238E27FC236}">
                <a16:creationId xmlns:a16="http://schemas.microsoft.com/office/drawing/2014/main" id="{09B5F771-6B66-4A13-9173-4D5863ACCCB1}"/>
              </a:ext>
            </a:extLst>
          </p:cNvPr>
          <p:cNvSpPr>
            <a:spLocks noGrp="1" noRot="1" noChangeAspect="1" noTextEdit="1"/>
          </p:cNvSpPr>
          <p:nvPr>
            <p:ph type="sldImg"/>
          </p:nvPr>
        </p:nvSpPr>
        <p:spPr>
          <a:ln/>
        </p:spPr>
      </p:sp>
      <p:sp>
        <p:nvSpPr>
          <p:cNvPr id="7170" name="Notes Placeholder 2">
            <a:extLst>
              <a:ext uri="{FF2B5EF4-FFF2-40B4-BE49-F238E27FC236}">
                <a16:creationId xmlns:a16="http://schemas.microsoft.com/office/drawing/2014/main" id="{589EF5D4-18B2-469F-9081-36485D123E3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171" name="Slide Number Placeholder 3">
            <a:extLst>
              <a:ext uri="{FF2B5EF4-FFF2-40B4-BE49-F238E27FC236}">
                <a16:creationId xmlns:a16="http://schemas.microsoft.com/office/drawing/2014/main" id="{6DB6861B-0637-4A54-824C-5E4908AF565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2A399430-5E85-443B-9398-AE29DECC4D67}" type="slidenum">
              <a:rPr lang="en-US" altLang="en-US" sz="1200"/>
              <a:pPr eaLnBrk="1" hangingPunct="1"/>
              <a:t>3</a:t>
            </a:fld>
            <a:endParaRPr lang="en-US" altLang="en-US" sz="1200"/>
          </a:p>
        </p:txBody>
      </p:sp>
    </p:spTree>
    <p:extLst>
      <p:ext uri="{BB962C8B-B14F-4D97-AF65-F5344CB8AC3E}">
        <p14:creationId xmlns:p14="http://schemas.microsoft.com/office/powerpoint/2010/main" val="185122802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a:extLst>
              <a:ext uri="{FF2B5EF4-FFF2-40B4-BE49-F238E27FC236}">
                <a16:creationId xmlns:a16="http://schemas.microsoft.com/office/drawing/2014/main" id="{94EC419D-4FF7-467E-9039-6105016272B2}"/>
              </a:ext>
            </a:extLst>
          </p:cNvPr>
          <p:cNvSpPr>
            <a:spLocks noGrp="1" noRot="1" noChangeAspect="1" noTextEdit="1"/>
          </p:cNvSpPr>
          <p:nvPr>
            <p:ph type="sldImg"/>
          </p:nvPr>
        </p:nvSpPr>
        <p:spPr>
          <a:ln/>
        </p:spPr>
      </p:sp>
      <p:sp>
        <p:nvSpPr>
          <p:cNvPr id="33794" name="Notes Placeholder 2">
            <a:extLst>
              <a:ext uri="{FF2B5EF4-FFF2-40B4-BE49-F238E27FC236}">
                <a16:creationId xmlns:a16="http://schemas.microsoft.com/office/drawing/2014/main" id="{4F8D9A40-B031-461A-968B-EC4023A27AB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3795" name="Slide Number Placeholder 3">
            <a:extLst>
              <a:ext uri="{FF2B5EF4-FFF2-40B4-BE49-F238E27FC236}">
                <a16:creationId xmlns:a16="http://schemas.microsoft.com/office/drawing/2014/main" id="{D9366153-5E99-497A-A07E-7A71BB7EE65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E541E126-2422-402A-8CEB-97DD50254519}" type="slidenum">
              <a:rPr lang="en-US" altLang="en-US" sz="1200"/>
              <a:pPr eaLnBrk="1" hangingPunct="1"/>
              <a:t>30</a:t>
            </a:fld>
            <a:endParaRPr lang="en-US" alt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a:extLst>
              <a:ext uri="{FF2B5EF4-FFF2-40B4-BE49-F238E27FC236}">
                <a16:creationId xmlns:a16="http://schemas.microsoft.com/office/drawing/2014/main" id="{68095533-D605-4EA6-960A-04A4B5C0C6EA}"/>
              </a:ext>
            </a:extLst>
          </p:cNvPr>
          <p:cNvSpPr>
            <a:spLocks noGrp="1" noRot="1" noChangeAspect="1" noTextEdit="1"/>
          </p:cNvSpPr>
          <p:nvPr>
            <p:ph type="sldImg"/>
          </p:nvPr>
        </p:nvSpPr>
        <p:spPr>
          <a:ln/>
        </p:spPr>
      </p:sp>
      <p:sp>
        <p:nvSpPr>
          <p:cNvPr id="35842" name="Notes Placeholder 2">
            <a:extLst>
              <a:ext uri="{FF2B5EF4-FFF2-40B4-BE49-F238E27FC236}">
                <a16:creationId xmlns:a16="http://schemas.microsoft.com/office/drawing/2014/main" id="{ECD5E334-1180-425D-AE56-E75BB477B20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5843" name="Slide Number Placeholder 3">
            <a:extLst>
              <a:ext uri="{FF2B5EF4-FFF2-40B4-BE49-F238E27FC236}">
                <a16:creationId xmlns:a16="http://schemas.microsoft.com/office/drawing/2014/main" id="{C5C88712-1A30-423B-BBDE-C2A0FFC3132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92756AA-A6D1-4E29-A699-1284D2142CCC}" type="slidenum">
              <a:rPr lang="en-US" altLang="en-US" sz="1200"/>
              <a:pPr eaLnBrk="1" hangingPunct="1"/>
              <a:t>31</a:t>
            </a:fld>
            <a:endParaRPr lang="en-US" altLang="en-US" sz="1200"/>
          </a:p>
        </p:txBody>
      </p:sp>
    </p:spTree>
    <p:extLst>
      <p:ext uri="{BB962C8B-B14F-4D97-AF65-F5344CB8AC3E}">
        <p14:creationId xmlns:p14="http://schemas.microsoft.com/office/powerpoint/2010/main" val="20698330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a:extLst>
              <a:ext uri="{FF2B5EF4-FFF2-40B4-BE49-F238E27FC236}">
                <a16:creationId xmlns:a16="http://schemas.microsoft.com/office/drawing/2014/main" id="{68095533-D605-4EA6-960A-04A4B5C0C6EA}"/>
              </a:ext>
            </a:extLst>
          </p:cNvPr>
          <p:cNvSpPr>
            <a:spLocks noGrp="1" noRot="1" noChangeAspect="1" noTextEdit="1"/>
          </p:cNvSpPr>
          <p:nvPr>
            <p:ph type="sldImg"/>
          </p:nvPr>
        </p:nvSpPr>
        <p:spPr>
          <a:ln/>
        </p:spPr>
      </p:sp>
      <p:sp>
        <p:nvSpPr>
          <p:cNvPr id="35842" name="Notes Placeholder 2">
            <a:extLst>
              <a:ext uri="{FF2B5EF4-FFF2-40B4-BE49-F238E27FC236}">
                <a16:creationId xmlns:a16="http://schemas.microsoft.com/office/drawing/2014/main" id="{ECD5E334-1180-425D-AE56-E75BB477B20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5843" name="Slide Number Placeholder 3">
            <a:extLst>
              <a:ext uri="{FF2B5EF4-FFF2-40B4-BE49-F238E27FC236}">
                <a16:creationId xmlns:a16="http://schemas.microsoft.com/office/drawing/2014/main" id="{C5C88712-1A30-423B-BBDE-C2A0FFC3132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92756AA-A6D1-4E29-A699-1284D2142CCC}" type="slidenum">
              <a:rPr lang="en-US" altLang="en-US" sz="1200"/>
              <a:pPr eaLnBrk="1" hangingPunct="1"/>
              <a:t>32</a:t>
            </a:fld>
            <a:endParaRPr lang="en-US" altLang="en-US" sz="1200"/>
          </a:p>
        </p:txBody>
      </p:sp>
    </p:spTree>
    <p:extLst>
      <p:ext uri="{BB962C8B-B14F-4D97-AF65-F5344CB8AC3E}">
        <p14:creationId xmlns:p14="http://schemas.microsoft.com/office/powerpoint/2010/main" val="40213722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a:extLst>
              <a:ext uri="{FF2B5EF4-FFF2-40B4-BE49-F238E27FC236}">
                <a16:creationId xmlns:a16="http://schemas.microsoft.com/office/drawing/2014/main" id="{68095533-D605-4EA6-960A-04A4B5C0C6EA}"/>
              </a:ext>
            </a:extLst>
          </p:cNvPr>
          <p:cNvSpPr>
            <a:spLocks noGrp="1" noRot="1" noChangeAspect="1" noTextEdit="1"/>
          </p:cNvSpPr>
          <p:nvPr>
            <p:ph type="sldImg"/>
          </p:nvPr>
        </p:nvSpPr>
        <p:spPr>
          <a:ln/>
        </p:spPr>
      </p:sp>
      <p:sp>
        <p:nvSpPr>
          <p:cNvPr id="35842" name="Notes Placeholder 2">
            <a:extLst>
              <a:ext uri="{FF2B5EF4-FFF2-40B4-BE49-F238E27FC236}">
                <a16:creationId xmlns:a16="http://schemas.microsoft.com/office/drawing/2014/main" id="{ECD5E334-1180-425D-AE56-E75BB477B20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5843" name="Slide Number Placeholder 3">
            <a:extLst>
              <a:ext uri="{FF2B5EF4-FFF2-40B4-BE49-F238E27FC236}">
                <a16:creationId xmlns:a16="http://schemas.microsoft.com/office/drawing/2014/main" id="{C5C88712-1A30-423B-BBDE-C2A0FFC3132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92756AA-A6D1-4E29-A699-1284D2142CCC}" type="slidenum">
              <a:rPr lang="en-US" altLang="en-US" sz="1200"/>
              <a:pPr eaLnBrk="1" hangingPunct="1"/>
              <a:t>33</a:t>
            </a:fld>
            <a:endParaRPr lang="en-US" altLang="en-US" sz="1200"/>
          </a:p>
        </p:txBody>
      </p:sp>
    </p:spTree>
    <p:extLst>
      <p:ext uri="{BB962C8B-B14F-4D97-AF65-F5344CB8AC3E}">
        <p14:creationId xmlns:p14="http://schemas.microsoft.com/office/powerpoint/2010/main" val="9199442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a:extLst>
              <a:ext uri="{FF2B5EF4-FFF2-40B4-BE49-F238E27FC236}">
                <a16:creationId xmlns:a16="http://schemas.microsoft.com/office/drawing/2014/main" id="{77C5138C-5A4D-4513-A706-8BC11A3979D2}"/>
              </a:ext>
            </a:extLst>
          </p:cNvPr>
          <p:cNvSpPr>
            <a:spLocks noGrp="1" noRot="1" noChangeAspect="1" noTextEdit="1"/>
          </p:cNvSpPr>
          <p:nvPr>
            <p:ph type="sldImg"/>
          </p:nvPr>
        </p:nvSpPr>
        <p:spPr>
          <a:ln/>
        </p:spPr>
      </p:sp>
      <p:sp>
        <p:nvSpPr>
          <p:cNvPr id="37890" name="Notes Placeholder 2">
            <a:extLst>
              <a:ext uri="{FF2B5EF4-FFF2-40B4-BE49-F238E27FC236}">
                <a16:creationId xmlns:a16="http://schemas.microsoft.com/office/drawing/2014/main" id="{517B5CBE-1B1E-491F-B41C-68BCD1BAB72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7891" name="Slide Number Placeholder 3">
            <a:extLst>
              <a:ext uri="{FF2B5EF4-FFF2-40B4-BE49-F238E27FC236}">
                <a16:creationId xmlns:a16="http://schemas.microsoft.com/office/drawing/2014/main" id="{46749298-2F55-4FD7-AA9A-668893DD476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B4FCF968-4284-4613-B4DA-24145F346DE8}" type="slidenum">
              <a:rPr lang="en-US" altLang="en-US" sz="1200"/>
              <a:pPr eaLnBrk="1" hangingPunct="1"/>
              <a:t>34</a:t>
            </a:fld>
            <a:endParaRPr lang="en-US" altLang="en-US" sz="12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a:extLst>
              <a:ext uri="{FF2B5EF4-FFF2-40B4-BE49-F238E27FC236}">
                <a16:creationId xmlns:a16="http://schemas.microsoft.com/office/drawing/2014/main" id="{0E222F55-5F7A-4A34-B683-43F1607E98C4}"/>
              </a:ext>
            </a:extLst>
          </p:cNvPr>
          <p:cNvSpPr>
            <a:spLocks noGrp="1" noRot="1" noChangeAspect="1" noTextEdit="1"/>
          </p:cNvSpPr>
          <p:nvPr>
            <p:ph type="sldImg"/>
          </p:nvPr>
        </p:nvSpPr>
        <p:spPr>
          <a:ln/>
        </p:spPr>
      </p:sp>
      <p:sp>
        <p:nvSpPr>
          <p:cNvPr id="41986" name="Notes Placeholder 2">
            <a:extLst>
              <a:ext uri="{FF2B5EF4-FFF2-40B4-BE49-F238E27FC236}">
                <a16:creationId xmlns:a16="http://schemas.microsoft.com/office/drawing/2014/main" id="{E26D117C-B0BD-4D09-9CBE-744FAFD9390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1987" name="Slide Number Placeholder 3">
            <a:extLst>
              <a:ext uri="{FF2B5EF4-FFF2-40B4-BE49-F238E27FC236}">
                <a16:creationId xmlns:a16="http://schemas.microsoft.com/office/drawing/2014/main" id="{A4E6587D-4623-4E38-93DC-36D7ADD00D00}"/>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3B35E745-6116-4CF4-B023-5EA58EC628AE}" type="slidenum">
              <a:rPr lang="en-US" altLang="en-US" sz="1200"/>
              <a:pPr algn="r" eaLnBrk="1" hangingPunct="1"/>
              <a:t>35</a:t>
            </a:fld>
            <a:endParaRPr lang="en-US" altLang="en-US" sz="120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a:extLst>
              <a:ext uri="{FF2B5EF4-FFF2-40B4-BE49-F238E27FC236}">
                <a16:creationId xmlns:a16="http://schemas.microsoft.com/office/drawing/2014/main" id="{3BC31992-F9C0-44E0-BC34-B06EDA74CFD9}"/>
              </a:ext>
            </a:extLst>
          </p:cNvPr>
          <p:cNvSpPr>
            <a:spLocks noGrp="1" noRot="1" noChangeAspect="1" noTextEdit="1"/>
          </p:cNvSpPr>
          <p:nvPr>
            <p:ph type="sldImg"/>
          </p:nvPr>
        </p:nvSpPr>
        <p:spPr>
          <a:ln/>
        </p:spPr>
      </p:sp>
      <p:sp>
        <p:nvSpPr>
          <p:cNvPr id="44034" name="Notes Placeholder 2">
            <a:extLst>
              <a:ext uri="{FF2B5EF4-FFF2-40B4-BE49-F238E27FC236}">
                <a16:creationId xmlns:a16="http://schemas.microsoft.com/office/drawing/2014/main" id="{E99FFDC7-3DCD-4C72-91AD-DB0A9BF962C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4035" name="Slide Number Placeholder 3">
            <a:extLst>
              <a:ext uri="{FF2B5EF4-FFF2-40B4-BE49-F238E27FC236}">
                <a16:creationId xmlns:a16="http://schemas.microsoft.com/office/drawing/2014/main" id="{7957FF18-0A9E-4B6D-8DBD-68AFA8CE814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4CFF83A-058F-4E14-9EA9-38ABCCD786BA}" type="slidenum">
              <a:rPr lang="en-US" altLang="en-US" sz="1200"/>
              <a:pPr eaLnBrk="1" hangingPunct="1"/>
              <a:t>36</a:t>
            </a:fld>
            <a:endParaRPr lang="en-US" altLang="en-US" sz="120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a:extLst>
              <a:ext uri="{FF2B5EF4-FFF2-40B4-BE49-F238E27FC236}">
                <a16:creationId xmlns:a16="http://schemas.microsoft.com/office/drawing/2014/main" id="{3BC31992-F9C0-44E0-BC34-B06EDA74CFD9}"/>
              </a:ext>
            </a:extLst>
          </p:cNvPr>
          <p:cNvSpPr>
            <a:spLocks noGrp="1" noRot="1" noChangeAspect="1" noTextEdit="1"/>
          </p:cNvSpPr>
          <p:nvPr>
            <p:ph type="sldImg"/>
          </p:nvPr>
        </p:nvSpPr>
        <p:spPr>
          <a:ln/>
        </p:spPr>
      </p:sp>
      <p:sp>
        <p:nvSpPr>
          <p:cNvPr id="44034" name="Notes Placeholder 2">
            <a:extLst>
              <a:ext uri="{FF2B5EF4-FFF2-40B4-BE49-F238E27FC236}">
                <a16:creationId xmlns:a16="http://schemas.microsoft.com/office/drawing/2014/main" id="{E99FFDC7-3DCD-4C72-91AD-DB0A9BF962C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4035" name="Slide Number Placeholder 3">
            <a:extLst>
              <a:ext uri="{FF2B5EF4-FFF2-40B4-BE49-F238E27FC236}">
                <a16:creationId xmlns:a16="http://schemas.microsoft.com/office/drawing/2014/main" id="{7957FF18-0A9E-4B6D-8DBD-68AFA8CE814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4CFF83A-058F-4E14-9EA9-38ABCCD786BA}" type="slidenum">
              <a:rPr lang="en-US" altLang="en-US" sz="1200"/>
              <a:pPr eaLnBrk="1" hangingPunct="1"/>
              <a:t>37</a:t>
            </a:fld>
            <a:endParaRPr lang="en-US" altLang="en-US" sz="1200"/>
          </a:p>
        </p:txBody>
      </p:sp>
    </p:spTree>
    <p:extLst>
      <p:ext uri="{BB962C8B-B14F-4D97-AF65-F5344CB8AC3E}">
        <p14:creationId xmlns:p14="http://schemas.microsoft.com/office/powerpoint/2010/main" val="42441739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a:extLst>
              <a:ext uri="{FF2B5EF4-FFF2-40B4-BE49-F238E27FC236}">
                <a16:creationId xmlns:a16="http://schemas.microsoft.com/office/drawing/2014/main" id="{C3277EAF-B8D0-4C51-B19F-10129229E25B}"/>
              </a:ext>
            </a:extLst>
          </p:cNvPr>
          <p:cNvSpPr>
            <a:spLocks noGrp="1" noRot="1" noChangeAspect="1" noTextEdit="1"/>
          </p:cNvSpPr>
          <p:nvPr>
            <p:ph type="sldImg"/>
          </p:nvPr>
        </p:nvSpPr>
        <p:spPr>
          <a:solidFill>
            <a:srgbClr val="FFFFFF"/>
          </a:solidFill>
          <a:ln/>
        </p:spPr>
      </p:sp>
      <p:sp>
        <p:nvSpPr>
          <p:cNvPr id="48130" name="Notes Placeholder 2">
            <a:extLst>
              <a:ext uri="{FF2B5EF4-FFF2-40B4-BE49-F238E27FC236}">
                <a16:creationId xmlns:a16="http://schemas.microsoft.com/office/drawing/2014/main" id="{D70F5B30-CCBE-48B8-8E1D-24F1DAD7FD86}"/>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48131" name="Slide Number Placeholder 3">
            <a:extLst>
              <a:ext uri="{FF2B5EF4-FFF2-40B4-BE49-F238E27FC236}">
                <a16:creationId xmlns:a16="http://schemas.microsoft.com/office/drawing/2014/main" id="{8BA74E4E-31C4-48CF-AC4E-EF9F645F2DE4}"/>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CF12CAB8-CD75-482B-AD5D-0B0F4E25A58A}" type="slidenum">
              <a:rPr lang="en-US" altLang="en-US" sz="1200"/>
              <a:pPr algn="r" eaLnBrk="1" hangingPunct="1"/>
              <a:t>38</a:t>
            </a:fld>
            <a:endParaRPr lang="en-US" altLang="en-US" sz="120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a:extLst>
              <a:ext uri="{FF2B5EF4-FFF2-40B4-BE49-F238E27FC236}">
                <a16:creationId xmlns:a16="http://schemas.microsoft.com/office/drawing/2014/main" id="{C3277EAF-B8D0-4C51-B19F-10129229E25B}"/>
              </a:ext>
            </a:extLst>
          </p:cNvPr>
          <p:cNvSpPr>
            <a:spLocks noGrp="1" noRot="1" noChangeAspect="1" noTextEdit="1"/>
          </p:cNvSpPr>
          <p:nvPr>
            <p:ph type="sldImg"/>
          </p:nvPr>
        </p:nvSpPr>
        <p:spPr>
          <a:solidFill>
            <a:srgbClr val="FFFFFF"/>
          </a:solidFill>
          <a:ln/>
        </p:spPr>
      </p:sp>
      <p:sp>
        <p:nvSpPr>
          <p:cNvPr id="48130" name="Notes Placeholder 2">
            <a:extLst>
              <a:ext uri="{FF2B5EF4-FFF2-40B4-BE49-F238E27FC236}">
                <a16:creationId xmlns:a16="http://schemas.microsoft.com/office/drawing/2014/main" id="{D70F5B30-CCBE-48B8-8E1D-24F1DAD7FD86}"/>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48131" name="Slide Number Placeholder 3">
            <a:extLst>
              <a:ext uri="{FF2B5EF4-FFF2-40B4-BE49-F238E27FC236}">
                <a16:creationId xmlns:a16="http://schemas.microsoft.com/office/drawing/2014/main" id="{8BA74E4E-31C4-48CF-AC4E-EF9F645F2DE4}"/>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CF12CAB8-CD75-482B-AD5D-0B0F4E25A58A}" type="slidenum">
              <a:rPr lang="en-US" altLang="en-US" sz="1200"/>
              <a:pPr algn="r" eaLnBrk="1" hangingPunct="1"/>
              <a:t>39</a:t>
            </a:fld>
            <a:endParaRPr lang="en-US" altLang="en-US" sz="1200"/>
          </a:p>
        </p:txBody>
      </p:sp>
    </p:spTree>
    <p:extLst>
      <p:ext uri="{BB962C8B-B14F-4D97-AF65-F5344CB8AC3E}">
        <p14:creationId xmlns:p14="http://schemas.microsoft.com/office/powerpoint/2010/main" val="38211507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a:extLst>
              <a:ext uri="{FF2B5EF4-FFF2-40B4-BE49-F238E27FC236}">
                <a16:creationId xmlns:a16="http://schemas.microsoft.com/office/drawing/2014/main" id="{8C0EE76B-603B-4830-B3DF-3444DE8C3055}"/>
              </a:ext>
            </a:extLst>
          </p:cNvPr>
          <p:cNvSpPr>
            <a:spLocks noGrp="1" noRot="1" noChangeAspect="1" noTextEdit="1"/>
          </p:cNvSpPr>
          <p:nvPr>
            <p:ph type="sldImg"/>
          </p:nvPr>
        </p:nvSpPr>
        <p:spPr>
          <a:ln/>
        </p:spPr>
      </p:sp>
      <p:sp>
        <p:nvSpPr>
          <p:cNvPr id="9218" name="Notes Placeholder 2">
            <a:extLst>
              <a:ext uri="{FF2B5EF4-FFF2-40B4-BE49-F238E27FC236}">
                <a16:creationId xmlns:a16="http://schemas.microsoft.com/office/drawing/2014/main" id="{4566932B-C66A-42CF-BF9B-5337D4A4B9E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219" name="Slide Number Placeholder 3">
            <a:extLst>
              <a:ext uri="{FF2B5EF4-FFF2-40B4-BE49-F238E27FC236}">
                <a16:creationId xmlns:a16="http://schemas.microsoft.com/office/drawing/2014/main" id="{4F2A82B5-26C2-4AD4-A441-BF54FC43512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6949C471-F140-48BE-8B2F-A027C7D24EC4}" type="slidenum">
              <a:rPr lang="en-US" altLang="en-US" sz="1200"/>
              <a:pPr eaLnBrk="1" hangingPunct="1"/>
              <a:t>4</a:t>
            </a:fld>
            <a:endParaRPr lang="en-US" altLang="en-US" sz="1200"/>
          </a:p>
        </p:txBody>
      </p:sp>
    </p:spTree>
    <p:extLst>
      <p:ext uri="{BB962C8B-B14F-4D97-AF65-F5344CB8AC3E}">
        <p14:creationId xmlns:p14="http://schemas.microsoft.com/office/powerpoint/2010/main" val="36596819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a:extLst>
              <a:ext uri="{FF2B5EF4-FFF2-40B4-BE49-F238E27FC236}">
                <a16:creationId xmlns:a16="http://schemas.microsoft.com/office/drawing/2014/main" id="{86D7DEED-62C8-4705-AF21-D832C5B88D5C}"/>
              </a:ext>
            </a:extLst>
          </p:cNvPr>
          <p:cNvSpPr>
            <a:spLocks noGrp="1" noRot="1" noChangeAspect="1" noTextEdit="1"/>
          </p:cNvSpPr>
          <p:nvPr>
            <p:ph type="sldImg"/>
          </p:nvPr>
        </p:nvSpPr>
        <p:spPr>
          <a:ln/>
        </p:spPr>
      </p:sp>
      <p:sp>
        <p:nvSpPr>
          <p:cNvPr id="50178" name="Notes Placeholder 2">
            <a:extLst>
              <a:ext uri="{FF2B5EF4-FFF2-40B4-BE49-F238E27FC236}">
                <a16:creationId xmlns:a16="http://schemas.microsoft.com/office/drawing/2014/main" id="{664078E0-17F3-454C-AC59-C8873683028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0179" name="Slide Number Placeholder 3">
            <a:extLst>
              <a:ext uri="{FF2B5EF4-FFF2-40B4-BE49-F238E27FC236}">
                <a16:creationId xmlns:a16="http://schemas.microsoft.com/office/drawing/2014/main" id="{3D8BA3C4-0B8D-4212-AC5C-1A04012178F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0B7ACB3F-EFCF-43CB-BFF8-CC3B2B96DB83}" type="slidenum">
              <a:rPr lang="en-US" altLang="en-US" sz="1200"/>
              <a:pPr eaLnBrk="1" hangingPunct="1"/>
              <a:t>40</a:t>
            </a:fld>
            <a:endParaRPr lang="en-US" altLang="en-US" sz="1200"/>
          </a:p>
        </p:txBody>
      </p:sp>
    </p:spTree>
    <p:extLst>
      <p:ext uri="{BB962C8B-B14F-4D97-AF65-F5344CB8AC3E}">
        <p14:creationId xmlns:p14="http://schemas.microsoft.com/office/powerpoint/2010/main" val="23861967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a:extLst>
              <a:ext uri="{FF2B5EF4-FFF2-40B4-BE49-F238E27FC236}">
                <a16:creationId xmlns:a16="http://schemas.microsoft.com/office/drawing/2014/main" id="{86D7DEED-62C8-4705-AF21-D832C5B88D5C}"/>
              </a:ext>
            </a:extLst>
          </p:cNvPr>
          <p:cNvSpPr>
            <a:spLocks noGrp="1" noRot="1" noChangeAspect="1" noTextEdit="1"/>
          </p:cNvSpPr>
          <p:nvPr>
            <p:ph type="sldImg"/>
          </p:nvPr>
        </p:nvSpPr>
        <p:spPr>
          <a:ln/>
        </p:spPr>
      </p:sp>
      <p:sp>
        <p:nvSpPr>
          <p:cNvPr id="50178" name="Notes Placeholder 2">
            <a:extLst>
              <a:ext uri="{FF2B5EF4-FFF2-40B4-BE49-F238E27FC236}">
                <a16:creationId xmlns:a16="http://schemas.microsoft.com/office/drawing/2014/main" id="{664078E0-17F3-454C-AC59-C8873683028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0179" name="Slide Number Placeholder 3">
            <a:extLst>
              <a:ext uri="{FF2B5EF4-FFF2-40B4-BE49-F238E27FC236}">
                <a16:creationId xmlns:a16="http://schemas.microsoft.com/office/drawing/2014/main" id="{3D8BA3C4-0B8D-4212-AC5C-1A04012178F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0B7ACB3F-EFCF-43CB-BFF8-CC3B2B96DB83}" type="slidenum">
              <a:rPr lang="en-US" altLang="en-US" sz="1200"/>
              <a:pPr eaLnBrk="1" hangingPunct="1"/>
              <a:t>41</a:t>
            </a:fld>
            <a:endParaRPr lang="en-US" altLang="en-US" sz="120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a:extLst>
              <a:ext uri="{FF2B5EF4-FFF2-40B4-BE49-F238E27FC236}">
                <a16:creationId xmlns:a16="http://schemas.microsoft.com/office/drawing/2014/main" id="{38FBA8BE-98E5-40E6-9FE5-0A91A032E844}"/>
              </a:ext>
            </a:extLst>
          </p:cNvPr>
          <p:cNvSpPr>
            <a:spLocks noGrp="1" noRot="1" noChangeAspect="1" noTextEdit="1"/>
          </p:cNvSpPr>
          <p:nvPr>
            <p:ph type="sldImg"/>
          </p:nvPr>
        </p:nvSpPr>
        <p:spPr>
          <a:ln/>
        </p:spPr>
      </p:sp>
      <p:sp>
        <p:nvSpPr>
          <p:cNvPr id="62466" name="Notes Placeholder 2">
            <a:extLst>
              <a:ext uri="{FF2B5EF4-FFF2-40B4-BE49-F238E27FC236}">
                <a16:creationId xmlns:a16="http://schemas.microsoft.com/office/drawing/2014/main" id="{2F8D586C-5DD2-4E05-95E5-0B346A61CC4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2467" name="Slide Number Placeholder 3">
            <a:extLst>
              <a:ext uri="{FF2B5EF4-FFF2-40B4-BE49-F238E27FC236}">
                <a16:creationId xmlns:a16="http://schemas.microsoft.com/office/drawing/2014/main" id="{49FC75B9-0226-4AEB-9361-60711162911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AD3E9BC9-D940-4703-B7E6-C0008999451F}" type="slidenum">
              <a:rPr lang="en-US" altLang="en-US" sz="1200"/>
              <a:pPr eaLnBrk="1" hangingPunct="1"/>
              <a:t>42</a:t>
            </a:fld>
            <a:endParaRPr lang="en-US" altLang="en-US" sz="120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a:extLst>
              <a:ext uri="{FF2B5EF4-FFF2-40B4-BE49-F238E27FC236}">
                <a16:creationId xmlns:a16="http://schemas.microsoft.com/office/drawing/2014/main" id="{50990489-A5FF-48B3-A6BE-2DAE56B9D4FC}"/>
              </a:ext>
            </a:extLst>
          </p:cNvPr>
          <p:cNvSpPr>
            <a:spLocks noGrp="1" noRot="1" noChangeAspect="1" noTextEdit="1"/>
          </p:cNvSpPr>
          <p:nvPr>
            <p:ph type="sldImg"/>
          </p:nvPr>
        </p:nvSpPr>
        <p:spPr>
          <a:ln/>
        </p:spPr>
      </p:sp>
      <p:sp>
        <p:nvSpPr>
          <p:cNvPr id="64514" name="Notes Placeholder 2">
            <a:extLst>
              <a:ext uri="{FF2B5EF4-FFF2-40B4-BE49-F238E27FC236}">
                <a16:creationId xmlns:a16="http://schemas.microsoft.com/office/drawing/2014/main" id="{DABD2943-1EEF-431B-A640-457DFD73F6B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4515" name="Slide Number Placeholder 3">
            <a:extLst>
              <a:ext uri="{FF2B5EF4-FFF2-40B4-BE49-F238E27FC236}">
                <a16:creationId xmlns:a16="http://schemas.microsoft.com/office/drawing/2014/main" id="{BCCA4DE3-AA74-4055-913E-CE6312EEE90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3248B5A-4C44-4B13-8137-846288CB1E39}" type="slidenum">
              <a:rPr lang="en-US" altLang="en-US" sz="1200"/>
              <a:pPr eaLnBrk="1" hangingPunct="1"/>
              <a:t>43</a:t>
            </a:fld>
            <a:endParaRPr lang="en-US" altLang="en-US" sz="120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a:extLst>
              <a:ext uri="{FF2B5EF4-FFF2-40B4-BE49-F238E27FC236}">
                <a16:creationId xmlns:a16="http://schemas.microsoft.com/office/drawing/2014/main" id="{50990489-A5FF-48B3-A6BE-2DAE56B9D4FC}"/>
              </a:ext>
            </a:extLst>
          </p:cNvPr>
          <p:cNvSpPr>
            <a:spLocks noGrp="1" noRot="1" noChangeAspect="1" noTextEdit="1"/>
          </p:cNvSpPr>
          <p:nvPr>
            <p:ph type="sldImg"/>
          </p:nvPr>
        </p:nvSpPr>
        <p:spPr>
          <a:ln/>
        </p:spPr>
      </p:sp>
      <p:sp>
        <p:nvSpPr>
          <p:cNvPr id="64514" name="Notes Placeholder 2">
            <a:extLst>
              <a:ext uri="{FF2B5EF4-FFF2-40B4-BE49-F238E27FC236}">
                <a16:creationId xmlns:a16="http://schemas.microsoft.com/office/drawing/2014/main" id="{DABD2943-1EEF-431B-A640-457DFD73F6B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4515" name="Slide Number Placeholder 3">
            <a:extLst>
              <a:ext uri="{FF2B5EF4-FFF2-40B4-BE49-F238E27FC236}">
                <a16:creationId xmlns:a16="http://schemas.microsoft.com/office/drawing/2014/main" id="{BCCA4DE3-AA74-4055-913E-CE6312EEE90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3248B5A-4C44-4B13-8137-846288CB1E39}" type="slidenum">
              <a:rPr lang="en-US" altLang="en-US" sz="1200"/>
              <a:pPr eaLnBrk="1" hangingPunct="1"/>
              <a:t>44</a:t>
            </a:fld>
            <a:endParaRPr lang="en-US" altLang="en-US" sz="1200"/>
          </a:p>
        </p:txBody>
      </p:sp>
    </p:spTree>
    <p:extLst>
      <p:ext uri="{BB962C8B-B14F-4D97-AF65-F5344CB8AC3E}">
        <p14:creationId xmlns:p14="http://schemas.microsoft.com/office/powerpoint/2010/main" val="317486571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a:extLst>
              <a:ext uri="{FF2B5EF4-FFF2-40B4-BE49-F238E27FC236}">
                <a16:creationId xmlns:a16="http://schemas.microsoft.com/office/drawing/2014/main" id="{9DBFE74D-2E96-4C9C-A0CF-F08CBD818301}"/>
              </a:ext>
            </a:extLst>
          </p:cNvPr>
          <p:cNvSpPr>
            <a:spLocks noGrp="1" noRot="1" noChangeAspect="1" noTextEdit="1"/>
          </p:cNvSpPr>
          <p:nvPr>
            <p:ph type="sldImg"/>
          </p:nvPr>
        </p:nvSpPr>
        <p:spPr>
          <a:ln/>
        </p:spPr>
      </p:sp>
      <p:sp>
        <p:nvSpPr>
          <p:cNvPr id="82946" name="Notes Placeholder 2">
            <a:extLst>
              <a:ext uri="{FF2B5EF4-FFF2-40B4-BE49-F238E27FC236}">
                <a16:creationId xmlns:a16="http://schemas.microsoft.com/office/drawing/2014/main" id="{1D0223E5-CA92-4FEF-A5F7-E744A97C785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2947" name="Slide Number Placeholder 3">
            <a:extLst>
              <a:ext uri="{FF2B5EF4-FFF2-40B4-BE49-F238E27FC236}">
                <a16:creationId xmlns:a16="http://schemas.microsoft.com/office/drawing/2014/main" id="{F4F1C659-87CF-4C0E-92C3-3F65EA79CB5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8251FCA3-FFC3-4C4E-B5C1-9ABA29416986}" type="slidenum">
              <a:rPr lang="en-US" altLang="en-US" sz="1200"/>
              <a:pPr eaLnBrk="1" hangingPunct="1"/>
              <a:t>45</a:t>
            </a:fld>
            <a:endParaRPr lang="en-US" altLang="en-US" sz="120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a:extLst>
              <a:ext uri="{FF2B5EF4-FFF2-40B4-BE49-F238E27FC236}">
                <a16:creationId xmlns:a16="http://schemas.microsoft.com/office/drawing/2014/main" id="{50990489-A5FF-48B3-A6BE-2DAE56B9D4FC}"/>
              </a:ext>
            </a:extLst>
          </p:cNvPr>
          <p:cNvSpPr>
            <a:spLocks noGrp="1" noRot="1" noChangeAspect="1" noTextEdit="1"/>
          </p:cNvSpPr>
          <p:nvPr>
            <p:ph type="sldImg"/>
          </p:nvPr>
        </p:nvSpPr>
        <p:spPr>
          <a:ln/>
        </p:spPr>
      </p:sp>
      <p:sp>
        <p:nvSpPr>
          <p:cNvPr id="64514" name="Notes Placeholder 2">
            <a:extLst>
              <a:ext uri="{FF2B5EF4-FFF2-40B4-BE49-F238E27FC236}">
                <a16:creationId xmlns:a16="http://schemas.microsoft.com/office/drawing/2014/main" id="{DABD2943-1EEF-431B-A640-457DFD73F6B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4515" name="Slide Number Placeholder 3">
            <a:extLst>
              <a:ext uri="{FF2B5EF4-FFF2-40B4-BE49-F238E27FC236}">
                <a16:creationId xmlns:a16="http://schemas.microsoft.com/office/drawing/2014/main" id="{BCCA4DE3-AA74-4055-913E-CE6312EEE90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3248B5A-4C44-4B13-8137-846288CB1E39}" type="slidenum">
              <a:rPr lang="en-US" altLang="en-US" sz="1200"/>
              <a:pPr eaLnBrk="1" hangingPunct="1"/>
              <a:t>46</a:t>
            </a:fld>
            <a:endParaRPr lang="en-US" altLang="en-US" sz="1200"/>
          </a:p>
        </p:txBody>
      </p:sp>
    </p:spTree>
    <p:extLst>
      <p:ext uri="{BB962C8B-B14F-4D97-AF65-F5344CB8AC3E}">
        <p14:creationId xmlns:p14="http://schemas.microsoft.com/office/powerpoint/2010/main" val="111496371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a:extLst>
              <a:ext uri="{FF2B5EF4-FFF2-40B4-BE49-F238E27FC236}">
                <a16:creationId xmlns:a16="http://schemas.microsoft.com/office/drawing/2014/main" id="{D87FAB39-1828-44C7-B428-45AD405A1B10}"/>
              </a:ext>
            </a:extLst>
          </p:cNvPr>
          <p:cNvSpPr>
            <a:spLocks noGrp="1" noRot="1" noChangeAspect="1" noTextEdit="1"/>
          </p:cNvSpPr>
          <p:nvPr>
            <p:ph type="sldImg"/>
          </p:nvPr>
        </p:nvSpPr>
        <p:spPr>
          <a:ln/>
        </p:spPr>
      </p:sp>
      <p:sp>
        <p:nvSpPr>
          <p:cNvPr id="74754" name="Notes Placeholder 2">
            <a:extLst>
              <a:ext uri="{FF2B5EF4-FFF2-40B4-BE49-F238E27FC236}">
                <a16:creationId xmlns:a16="http://schemas.microsoft.com/office/drawing/2014/main" id="{611016F1-4491-4823-ADF2-3351FAE773C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4755" name="Slide Number Placeholder 3">
            <a:extLst>
              <a:ext uri="{FF2B5EF4-FFF2-40B4-BE49-F238E27FC236}">
                <a16:creationId xmlns:a16="http://schemas.microsoft.com/office/drawing/2014/main" id="{6843E818-3231-4CDC-8323-AD106C137BD2}"/>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9D3D34B6-A7FE-47AE-B604-9ED6EC2DE70F}" type="slidenum">
              <a:rPr lang="en-US" altLang="en-US" sz="1200"/>
              <a:pPr algn="r" eaLnBrk="1" hangingPunct="1"/>
              <a:t>47</a:t>
            </a:fld>
            <a:endParaRPr lang="en-US" altLang="en-US" sz="120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a:extLst>
              <a:ext uri="{FF2B5EF4-FFF2-40B4-BE49-F238E27FC236}">
                <a16:creationId xmlns:a16="http://schemas.microsoft.com/office/drawing/2014/main" id="{286D75A0-4B85-4972-9BA3-5D6A82211D6A}"/>
              </a:ext>
            </a:extLst>
          </p:cNvPr>
          <p:cNvSpPr>
            <a:spLocks noGrp="1" noRot="1" noChangeAspect="1" noTextEdit="1"/>
          </p:cNvSpPr>
          <p:nvPr>
            <p:ph type="sldImg"/>
          </p:nvPr>
        </p:nvSpPr>
        <p:spPr>
          <a:ln/>
        </p:spPr>
      </p:sp>
      <p:sp>
        <p:nvSpPr>
          <p:cNvPr id="76802" name="Notes Placeholder 2">
            <a:extLst>
              <a:ext uri="{FF2B5EF4-FFF2-40B4-BE49-F238E27FC236}">
                <a16:creationId xmlns:a16="http://schemas.microsoft.com/office/drawing/2014/main" id="{D4C45FB7-9FCC-49BD-BBC0-CA9B3FD9144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6803" name="Slide Number Placeholder 3">
            <a:extLst>
              <a:ext uri="{FF2B5EF4-FFF2-40B4-BE49-F238E27FC236}">
                <a16:creationId xmlns:a16="http://schemas.microsoft.com/office/drawing/2014/main" id="{98CA9DAE-C2C4-4174-B791-B39F7FDF29BF}"/>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FC10B0DF-19F3-4D37-BE10-C631E210652F}" type="slidenum">
              <a:rPr lang="en-US" altLang="en-US" sz="1200"/>
              <a:pPr algn="r" eaLnBrk="1" hangingPunct="1"/>
              <a:t>48</a:t>
            </a:fld>
            <a:endParaRPr lang="en-US" altLang="en-US" sz="120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a:extLst>
              <a:ext uri="{FF2B5EF4-FFF2-40B4-BE49-F238E27FC236}">
                <a16:creationId xmlns:a16="http://schemas.microsoft.com/office/drawing/2014/main" id="{286D75A0-4B85-4972-9BA3-5D6A82211D6A}"/>
              </a:ext>
            </a:extLst>
          </p:cNvPr>
          <p:cNvSpPr>
            <a:spLocks noGrp="1" noRot="1" noChangeAspect="1" noTextEdit="1"/>
          </p:cNvSpPr>
          <p:nvPr>
            <p:ph type="sldImg"/>
          </p:nvPr>
        </p:nvSpPr>
        <p:spPr>
          <a:ln/>
        </p:spPr>
      </p:sp>
      <p:sp>
        <p:nvSpPr>
          <p:cNvPr id="76802" name="Notes Placeholder 2">
            <a:extLst>
              <a:ext uri="{FF2B5EF4-FFF2-40B4-BE49-F238E27FC236}">
                <a16:creationId xmlns:a16="http://schemas.microsoft.com/office/drawing/2014/main" id="{D4C45FB7-9FCC-49BD-BBC0-CA9B3FD9144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6803" name="Slide Number Placeholder 3">
            <a:extLst>
              <a:ext uri="{FF2B5EF4-FFF2-40B4-BE49-F238E27FC236}">
                <a16:creationId xmlns:a16="http://schemas.microsoft.com/office/drawing/2014/main" id="{98CA9DAE-C2C4-4174-B791-B39F7FDF29BF}"/>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FC10B0DF-19F3-4D37-BE10-C631E210652F}" type="slidenum">
              <a:rPr lang="en-US" altLang="en-US" sz="1200"/>
              <a:pPr algn="r" eaLnBrk="1" hangingPunct="1"/>
              <a:t>49</a:t>
            </a:fld>
            <a:endParaRPr lang="en-US" altLang="en-US" sz="1200"/>
          </a:p>
        </p:txBody>
      </p:sp>
    </p:spTree>
    <p:extLst>
      <p:ext uri="{BB962C8B-B14F-4D97-AF65-F5344CB8AC3E}">
        <p14:creationId xmlns:p14="http://schemas.microsoft.com/office/powerpoint/2010/main" val="1447598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a:extLst>
              <a:ext uri="{FF2B5EF4-FFF2-40B4-BE49-F238E27FC236}">
                <a16:creationId xmlns:a16="http://schemas.microsoft.com/office/drawing/2014/main" id="{8C0EE76B-603B-4830-B3DF-3444DE8C3055}"/>
              </a:ext>
            </a:extLst>
          </p:cNvPr>
          <p:cNvSpPr>
            <a:spLocks noGrp="1" noRot="1" noChangeAspect="1" noTextEdit="1"/>
          </p:cNvSpPr>
          <p:nvPr>
            <p:ph type="sldImg"/>
          </p:nvPr>
        </p:nvSpPr>
        <p:spPr>
          <a:ln/>
        </p:spPr>
      </p:sp>
      <p:sp>
        <p:nvSpPr>
          <p:cNvPr id="9218" name="Notes Placeholder 2">
            <a:extLst>
              <a:ext uri="{FF2B5EF4-FFF2-40B4-BE49-F238E27FC236}">
                <a16:creationId xmlns:a16="http://schemas.microsoft.com/office/drawing/2014/main" id="{4566932B-C66A-42CF-BF9B-5337D4A4B9E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219" name="Slide Number Placeholder 3">
            <a:extLst>
              <a:ext uri="{FF2B5EF4-FFF2-40B4-BE49-F238E27FC236}">
                <a16:creationId xmlns:a16="http://schemas.microsoft.com/office/drawing/2014/main" id="{4F2A82B5-26C2-4AD4-A441-BF54FC43512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6949C471-F140-48BE-8B2F-A027C7D24EC4}" type="slidenum">
              <a:rPr lang="en-US" altLang="en-US" sz="1200"/>
              <a:pPr eaLnBrk="1" hangingPunct="1"/>
              <a:t>5</a:t>
            </a:fld>
            <a:endParaRPr lang="en-US" altLang="en-US" sz="1200"/>
          </a:p>
        </p:txBody>
      </p:sp>
    </p:spTree>
    <p:extLst>
      <p:ext uri="{BB962C8B-B14F-4D97-AF65-F5344CB8AC3E}">
        <p14:creationId xmlns:p14="http://schemas.microsoft.com/office/powerpoint/2010/main" val="285259865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a:extLst>
              <a:ext uri="{FF2B5EF4-FFF2-40B4-BE49-F238E27FC236}">
                <a16:creationId xmlns:a16="http://schemas.microsoft.com/office/drawing/2014/main" id="{63B66DAC-4958-4AD8-8D51-5DC7B0504CD9}"/>
              </a:ext>
            </a:extLst>
          </p:cNvPr>
          <p:cNvSpPr>
            <a:spLocks noGrp="1" noRot="1" noChangeAspect="1" noTextEdit="1"/>
          </p:cNvSpPr>
          <p:nvPr>
            <p:ph type="sldImg"/>
          </p:nvPr>
        </p:nvSpPr>
        <p:spPr>
          <a:ln/>
        </p:spPr>
      </p:sp>
      <p:sp>
        <p:nvSpPr>
          <p:cNvPr id="80898" name="Notes Placeholder 2">
            <a:extLst>
              <a:ext uri="{FF2B5EF4-FFF2-40B4-BE49-F238E27FC236}">
                <a16:creationId xmlns:a16="http://schemas.microsoft.com/office/drawing/2014/main" id="{3BC34163-8086-47E6-85ED-A6E51D18531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0899" name="Slide Number Placeholder 3">
            <a:extLst>
              <a:ext uri="{FF2B5EF4-FFF2-40B4-BE49-F238E27FC236}">
                <a16:creationId xmlns:a16="http://schemas.microsoft.com/office/drawing/2014/main" id="{709D5CB0-D43C-4A7F-9E51-D45F3375EF98}"/>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8D0B2DE7-F825-4989-A951-C734E95433DB}" type="slidenum">
              <a:rPr lang="en-US" altLang="en-US" sz="1200"/>
              <a:pPr algn="r" eaLnBrk="1" hangingPunct="1"/>
              <a:t>50</a:t>
            </a:fld>
            <a:endParaRPr lang="en-US" altLang="en-US" sz="120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a:extLst>
              <a:ext uri="{FF2B5EF4-FFF2-40B4-BE49-F238E27FC236}">
                <a16:creationId xmlns:a16="http://schemas.microsoft.com/office/drawing/2014/main" id="{A7EC1DD5-8767-41B2-A011-D357DDF4FE2D}"/>
              </a:ext>
            </a:extLst>
          </p:cNvPr>
          <p:cNvSpPr>
            <a:spLocks noGrp="1" noRot="1" noChangeAspect="1" noTextEdit="1"/>
          </p:cNvSpPr>
          <p:nvPr>
            <p:ph type="sldImg"/>
          </p:nvPr>
        </p:nvSpPr>
        <p:spPr>
          <a:ln/>
        </p:spPr>
      </p:sp>
      <p:sp>
        <p:nvSpPr>
          <p:cNvPr id="84994" name="Notes Placeholder 2">
            <a:extLst>
              <a:ext uri="{FF2B5EF4-FFF2-40B4-BE49-F238E27FC236}">
                <a16:creationId xmlns:a16="http://schemas.microsoft.com/office/drawing/2014/main" id="{273AD12E-A4A7-403D-A8C9-32A9FEA32D1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4995" name="Slide Number Placeholder 3">
            <a:extLst>
              <a:ext uri="{FF2B5EF4-FFF2-40B4-BE49-F238E27FC236}">
                <a16:creationId xmlns:a16="http://schemas.microsoft.com/office/drawing/2014/main" id="{A5309930-4F56-4C1B-BEF5-899EE505896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A7E13F0-65E8-47C3-8138-0F060C7C5D96}" type="slidenum">
              <a:rPr lang="en-US" altLang="en-US" sz="1200"/>
              <a:pPr eaLnBrk="1" hangingPunct="1"/>
              <a:t>51</a:t>
            </a:fld>
            <a:endParaRPr lang="en-US" altLang="en-US" sz="120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a:extLst>
              <a:ext uri="{FF2B5EF4-FFF2-40B4-BE49-F238E27FC236}">
                <a16:creationId xmlns:a16="http://schemas.microsoft.com/office/drawing/2014/main" id="{A0FEC6DE-9502-4DDA-9CCE-B914489CCCB8}"/>
              </a:ext>
            </a:extLst>
          </p:cNvPr>
          <p:cNvSpPr>
            <a:spLocks noGrp="1" noRot="1" noChangeAspect="1" noTextEdit="1"/>
          </p:cNvSpPr>
          <p:nvPr>
            <p:ph type="sldImg"/>
          </p:nvPr>
        </p:nvSpPr>
        <p:spPr>
          <a:ln/>
        </p:spPr>
      </p:sp>
      <p:sp>
        <p:nvSpPr>
          <p:cNvPr id="89090" name="Notes Placeholder 2">
            <a:extLst>
              <a:ext uri="{FF2B5EF4-FFF2-40B4-BE49-F238E27FC236}">
                <a16:creationId xmlns:a16="http://schemas.microsoft.com/office/drawing/2014/main" id="{E4178EF5-0C54-4A3F-A4D0-1E44CF99819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9091" name="Slide Number Placeholder 3">
            <a:extLst>
              <a:ext uri="{FF2B5EF4-FFF2-40B4-BE49-F238E27FC236}">
                <a16:creationId xmlns:a16="http://schemas.microsoft.com/office/drawing/2014/main" id="{EEDF7FC9-6E23-4EBD-A784-1A2B1968127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4B873CC0-00F5-4439-B0D9-7D76AC73AF1C}" type="slidenum">
              <a:rPr lang="en-US" altLang="en-US" sz="1200"/>
              <a:pPr eaLnBrk="1" hangingPunct="1"/>
              <a:t>52</a:t>
            </a:fld>
            <a:endParaRPr lang="en-US" altLang="en-US" sz="120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a:extLst>
              <a:ext uri="{FF2B5EF4-FFF2-40B4-BE49-F238E27FC236}">
                <a16:creationId xmlns:a16="http://schemas.microsoft.com/office/drawing/2014/main" id="{C1DC1A47-A11B-4080-888B-F1FEE2E2360B}"/>
              </a:ext>
            </a:extLst>
          </p:cNvPr>
          <p:cNvSpPr>
            <a:spLocks noGrp="1" noRot="1" noChangeAspect="1" noTextEdit="1"/>
          </p:cNvSpPr>
          <p:nvPr>
            <p:ph type="sldImg"/>
          </p:nvPr>
        </p:nvSpPr>
        <p:spPr>
          <a:ln/>
        </p:spPr>
      </p:sp>
      <p:sp>
        <p:nvSpPr>
          <p:cNvPr id="93186" name="Notes Placeholder 2">
            <a:extLst>
              <a:ext uri="{FF2B5EF4-FFF2-40B4-BE49-F238E27FC236}">
                <a16:creationId xmlns:a16="http://schemas.microsoft.com/office/drawing/2014/main" id="{809D6C7B-3B96-4968-804E-463DDE36DA0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3187" name="Slide Number Placeholder 3">
            <a:extLst>
              <a:ext uri="{FF2B5EF4-FFF2-40B4-BE49-F238E27FC236}">
                <a16:creationId xmlns:a16="http://schemas.microsoft.com/office/drawing/2014/main" id="{3E3FDC24-3743-4ACF-A79A-0B810F4F101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65D736A-D086-49C0-9A62-C206F63A616D}" type="slidenum">
              <a:rPr lang="en-US" altLang="en-US" sz="1200"/>
              <a:pPr eaLnBrk="1" hangingPunct="1"/>
              <a:t>53</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a:extLst>
              <a:ext uri="{FF2B5EF4-FFF2-40B4-BE49-F238E27FC236}">
                <a16:creationId xmlns:a16="http://schemas.microsoft.com/office/drawing/2014/main" id="{8C0EE76B-603B-4830-B3DF-3444DE8C3055}"/>
              </a:ext>
            </a:extLst>
          </p:cNvPr>
          <p:cNvSpPr>
            <a:spLocks noGrp="1" noRot="1" noChangeAspect="1" noTextEdit="1"/>
          </p:cNvSpPr>
          <p:nvPr>
            <p:ph type="sldImg"/>
          </p:nvPr>
        </p:nvSpPr>
        <p:spPr>
          <a:ln/>
        </p:spPr>
      </p:sp>
      <p:sp>
        <p:nvSpPr>
          <p:cNvPr id="9218" name="Notes Placeholder 2">
            <a:extLst>
              <a:ext uri="{FF2B5EF4-FFF2-40B4-BE49-F238E27FC236}">
                <a16:creationId xmlns:a16="http://schemas.microsoft.com/office/drawing/2014/main" id="{4566932B-C66A-42CF-BF9B-5337D4A4B9E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219" name="Slide Number Placeholder 3">
            <a:extLst>
              <a:ext uri="{FF2B5EF4-FFF2-40B4-BE49-F238E27FC236}">
                <a16:creationId xmlns:a16="http://schemas.microsoft.com/office/drawing/2014/main" id="{4F2A82B5-26C2-4AD4-A441-BF54FC43512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6949C471-F140-48BE-8B2F-A027C7D24EC4}" type="slidenum">
              <a:rPr lang="en-US" altLang="en-US" sz="1200"/>
              <a:pPr eaLnBrk="1" hangingPunct="1"/>
              <a:t>6</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a:extLst>
              <a:ext uri="{FF2B5EF4-FFF2-40B4-BE49-F238E27FC236}">
                <a16:creationId xmlns:a16="http://schemas.microsoft.com/office/drawing/2014/main" id="{44EC7097-A26D-4F65-889A-660008002EBA}"/>
              </a:ext>
            </a:extLst>
          </p:cNvPr>
          <p:cNvSpPr>
            <a:spLocks noGrp="1" noRot="1" noChangeAspect="1" noTextEdit="1"/>
          </p:cNvSpPr>
          <p:nvPr>
            <p:ph type="sldImg"/>
          </p:nvPr>
        </p:nvSpPr>
        <p:spPr>
          <a:ln/>
        </p:spPr>
      </p:sp>
      <p:sp>
        <p:nvSpPr>
          <p:cNvPr id="11266" name="Notes Placeholder 2">
            <a:extLst>
              <a:ext uri="{FF2B5EF4-FFF2-40B4-BE49-F238E27FC236}">
                <a16:creationId xmlns:a16="http://schemas.microsoft.com/office/drawing/2014/main" id="{5135937B-1511-4E47-AEBD-73275B6A641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267" name="Slide Number Placeholder 3">
            <a:extLst>
              <a:ext uri="{FF2B5EF4-FFF2-40B4-BE49-F238E27FC236}">
                <a16:creationId xmlns:a16="http://schemas.microsoft.com/office/drawing/2014/main" id="{C586DD18-14AD-431E-BD76-E7CFD6C806D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F9011BED-5D0A-49CD-87B5-A3D54127099C}" type="slidenum">
              <a:rPr lang="en-US" altLang="en-US" sz="1200"/>
              <a:pPr eaLnBrk="1" hangingPunct="1"/>
              <a:t>7</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a:extLst>
              <a:ext uri="{FF2B5EF4-FFF2-40B4-BE49-F238E27FC236}">
                <a16:creationId xmlns:a16="http://schemas.microsoft.com/office/drawing/2014/main" id="{81D83CBF-F94D-47B3-862B-91C314326A3C}"/>
              </a:ext>
            </a:extLst>
          </p:cNvPr>
          <p:cNvSpPr>
            <a:spLocks noGrp="1" noRot="1" noChangeAspect="1" noTextEdit="1"/>
          </p:cNvSpPr>
          <p:nvPr>
            <p:ph type="sldImg"/>
          </p:nvPr>
        </p:nvSpPr>
        <p:spPr>
          <a:ln/>
        </p:spPr>
      </p:sp>
      <p:sp>
        <p:nvSpPr>
          <p:cNvPr id="13314" name="Notes Placeholder 2">
            <a:extLst>
              <a:ext uri="{FF2B5EF4-FFF2-40B4-BE49-F238E27FC236}">
                <a16:creationId xmlns:a16="http://schemas.microsoft.com/office/drawing/2014/main" id="{09CFA95A-DF56-4D25-9FA5-E0C501FB6B0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3315" name="Slide Number Placeholder 3">
            <a:extLst>
              <a:ext uri="{FF2B5EF4-FFF2-40B4-BE49-F238E27FC236}">
                <a16:creationId xmlns:a16="http://schemas.microsoft.com/office/drawing/2014/main" id="{A340F7E9-5BFD-4695-A4B3-407081B6D0B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ACD578C8-7F6B-4C68-A783-A2AC9B24F7D4}" type="slidenum">
              <a:rPr lang="en-US" altLang="en-US" sz="1200"/>
              <a:pPr eaLnBrk="1" hangingPunct="1"/>
              <a:t>8</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C98526D0-28CD-40DF-BF7C-44756888DC10}"/>
              </a:ext>
            </a:extLst>
          </p:cNvPr>
          <p:cNvSpPr>
            <a:spLocks noGrp="1" noRot="1" noChangeAspect="1" noTextEdit="1"/>
          </p:cNvSpPr>
          <p:nvPr>
            <p:ph type="sldImg"/>
          </p:nvPr>
        </p:nvSpPr>
        <p:spPr>
          <a:ln/>
        </p:spPr>
      </p:sp>
      <p:sp>
        <p:nvSpPr>
          <p:cNvPr id="15362" name="Notes Placeholder 2">
            <a:extLst>
              <a:ext uri="{FF2B5EF4-FFF2-40B4-BE49-F238E27FC236}">
                <a16:creationId xmlns:a16="http://schemas.microsoft.com/office/drawing/2014/main" id="{D5F50424-1CDE-4324-84EF-F3F741C4D9E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5363" name="Slide Number Placeholder 3">
            <a:extLst>
              <a:ext uri="{FF2B5EF4-FFF2-40B4-BE49-F238E27FC236}">
                <a16:creationId xmlns:a16="http://schemas.microsoft.com/office/drawing/2014/main" id="{E7846AED-114E-44A6-A2CB-ED7E5B8666C5}"/>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DAAB21FD-8E6A-49FD-BFE2-243C779C48DD}" type="slidenum">
              <a:rPr lang="en-US" altLang="en-US" sz="1200"/>
              <a:pPr eaLnBrk="1" hangingPunct="1"/>
              <a:t>9</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29443131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895088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822813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5001729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701857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427162725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224936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533871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8427935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6083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4761884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201477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6727593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500746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145873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14668400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433977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076123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3259978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91949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510255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1622512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 Target="../slides/slide1.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D163EEBC-B5EC-44F6-934E-CE35CD73B066}"/>
              </a:ext>
            </a:extLst>
          </p:cNvPr>
          <p:cNvSpPr>
            <a:spLocks noChangeArrowheads="1"/>
          </p:cNvSpPr>
          <p:nvPr userDrawn="1"/>
        </p:nvSpPr>
        <p:spPr bwMode="auto">
          <a:xfrm>
            <a:off x="8839200" y="0"/>
            <a:ext cx="304800" cy="6834188"/>
          </a:xfrm>
          <a:prstGeom prst="rect">
            <a:avLst/>
          </a:prstGeom>
          <a:solidFill>
            <a:srgbClr val="065E9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890362B2-3277-48EB-BD78-4BC1BE245F02}"/>
              </a:ext>
            </a:extLst>
          </p:cNvPr>
          <p:cNvSpPr>
            <a:spLocks noChangeArrowheads="1"/>
          </p:cNvSpPr>
          <p:nvPr userDrawn="1"/>
        </p:nvSpPr>
        <p:spPr bwMode="auto">
          <a:xfrm>
            <a:off x="-23813" y="0"/>
            <a:ext cx="1689101" cy="6834188"/>
          </a:xfrm>
          <a:prstGeom prst="rect">
            <a:avLst/>
          </a:prstGeom>
          <a:solidFill>
            <a:srgbClr val="00508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0D8E3A11-26E1-465D-B3B6-D4F8084C56C8}"/>
              </a:ext>
            </a:extLst>
          </p:cNvPr>
          <p:cNvSpPr>
            <a:spLocks noChangeArrowheads="1"/>
          </p:cNvSpPr>
          <p:nvPr userDrawn="1"/>
        </p:nvSpPr>
        <p:spPr bwMode="auto">
          <a:xfrm>
            <a:off x="-34925" y="0"/>
            <a:ext cx="9178925" cy="1143000"/>
          </a:xfrm>
          <a:prstGeom prst="rect">
            <a:avLst/>
          </a:prstGeom>
          <a:gradFill rotWithShape="0">
            <a:gsLst>
              <a:gs pos="0">
                <a:schemeClr val="bg1"/>
              </a:gs>
              <a:gs pos="100000">
                <a:srgbClr val="005082"/>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128"/>
        </a:defRPr>
      </a:lvl1pPr>
      <a:lvl2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128"/>
        </a:defRPr>
      </a:lvl2pPr>
      <a:lvl3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128"/>
        </a:defRPr>
      </a:lvl3pPr>
      <a:lvl4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128"/>
        </a:defRPr>
      </a:lvl4pPr>
      <a:lvl5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128"/>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128"/>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FB60F275-5AF0-4FB2-AF7A-3D3073BFE2CC}"/>
              </a:ext>
            </a:extLst>
          </p:cNvPr>
          <p:cNvSpPr>
            <a:spLocks noChangeArrowheads="1"/>
          </p:cNvSpPr>
          <p:nvPr userDrawn="1"/>
        </p:nvSpPr>
        <p:spPr bwMode="auto">
          <a:xfrm>
            <a:off x="0" y="6629400"/>
            <a:ext cx="9144000" cy="228600"/>
          </a:xfrm>
          <a:prstGeom prst="rect">
            <a:avLst/>
          </a:prstGeom>
          <a:solidFill>
            <a:srgbClr val="0000A8"/>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051" name="Rectangle 3">
            <a:extLst>
              <a:ext uri="{FF2B5EF4-FFF2-40B4-BE49-F238E27FC236}">
                <a16:creationId xmlns:a16="http://schemas.microsoft.com/office/drawing/2014/main" id="{33FAEAF0-1D54-4291-9B41-43A106080F55}"/>
              </a:ext>
            </a:extLst>
          </p:cNvPr>
          <p:cNvSpPr>
            <a:spLocks noChangeArrowheads="1"/>
          </p:cNvSpPr>
          <p:nvPr userDrawn="1"/>
        </p:nvSpPr>
        <p:spPr bwMode="auto">
          <a:xfrm>
            <a:off x="0" y="0"/>
            <a:ext cx="9144000" cy="609600"/>
          </a:xfrm>
          <a:prstGeom prst="rect">
            <a:avLst/>
          </a:prstGeom>
          <a:solidFill>
            <a:srgbClr val="0000A8"/>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052" name="Line 4">
            <a:extLst>
              <a:ext uri="{FF2B5EF4-FFF2-40B4-BE49-F238E27FC236}">
                <a16:creationId xmlns:a16="http://schemas.microsoft.com/office/drawing/2014/main" id="{8802881F-C9F8-468B-B413-93044F2546F4}"/>
              </a:ext>
            </a:extLst>
          </p:cNvPr>
          <p:cNvSpPr>
            <a:spLocks noChangeShapeType="1"/>
          </p:cNvSpPr>
          <p:nvPr userDrawn="1"/>
        </p:nvSpPr>
        <p:spPr bwMode="auto">
          <a:xfrm>
            <a:off x="0" y="533400"/>
            <a:ext cx="9144000" cy="0"/>
          </a:xfrm>
          <a:prstGeom prst="line">
            <a:avLst/>
          </a:prstGeom>
          <a:noFill/>
          <a:ln w="177800" cmpd="tri">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3" name="Rectangle 5">
            <a:hlinkClick r:id="rId13" action="ppaction://hlinksldjump"/>
            <a:extLst>
              <a:ext uri="{FF2B5EF4-FFF2-40B4-BE49-F238E27FC236}">
                <a16:creationId xmlns:a16="http://schemas.microsoft.com/office/drawing/2014/main" id="{B2F1EC76-3449-4DD5-927C-42E1EF17F2B4}"/>
              </a:ext>
            </a:extLst>
          </p:cNvPr>
          <p:cNvSpPr>
            <a:spLocks noChangeArrowheads="1"/>
          </p:cNvSpPr>
          <p:nvPr userDrawn="1"/>
        </p:nvSpPr>
        <p:spPr bwMode="auto">
          <a:xfrm>
            <a:off x="8839200" y="6553200"/>
            <a:ext cx="304800" cy="304800"/>
          </a:xfrm>
          <a:prstGeom prst="rect">
            <a:avLst/>
          </a:prstGeom>
          <a:solidFill>
            <a:schemeClr val="bg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054" name="Rectangle 6">
            <a:extLst>
              <a:ext uri="{FF2B5EF4-FFF2-40B4-BE49-F238E27FC236}">
                <a16:creationId xmlns:a16="http://schemas.microsoft.com/office/drawing/2014/main" id="{7E219A24-64C6-4621-B84A-8EE07BA1161C}"/>
              </a:ext>
            </a:extLst>
          </p:cNvPr>
          <p:cNvSpPr>
            <a:spLocks noChangeArrowheads="1"/>
          </p:cNvSpPr>
          <p:nvPr userDrawn="1"/>
        </p:nvSpPr>
        <p:spPr bwMode="auto">
          <a:xfrm>
            <a:off x="0" y="6553200"/>
            <a:ext cx="304800" cy="304800"/>
          </a:xfrm>
          <a:prstGeom prst="rect">
            <a:avLst/>
          </a:prstGeom>
          <a:solidFill>
            <a:schemeClr val="bg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ＭＳ Ｐゴシック" charset="-128"/>
        </a:defRPr>
      </a:lvl1pPr>
      <a:lvl2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128"/>
        </a:defRPr>
      </a:lvl2pPr>
      <a:lvl3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128"/>
        </a:defRPr>
      </a:lvl3pPr>
      <a:lvl4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128"/>
        </a:defRPr>
      </a:lvl4pPr>
      <a:lvl5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ＭＳ Ｐゴシック" charset="-128"/>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ＭＳ Ｐゴシック" charset="-128"/>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18.xml"/><Relationship Id="rId4" Type="http://schemas.openxmlformats.org/officeDocument/2006/relationships/image" Target="https://www.multivu.com/players/English/8479055-pepsi-kicks-off-summer-summergram-instagram/image/Summergram_1558365862729-HR.jpg"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18.xml"/><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5.xml"/><Relationship Id="rId1" Type="http://schemas.openxmlformats.org/officeDocument/2006/relationships/slideLayout" Target="../slideLayouts/slideLayout18.xml"/><Relationship Id="rId5" Type="http://schemas.openxmlformats.org/officeDocument/2006/relationships/image" Target="../media/image23.png"/><Relationship Id="rId4" Type="http://schemas.openxmlformats.org/officeDocument/2006/relationships/image" Target="../media/image22.jpeg"/></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6.xml"/><Relationship Id="rId1" Type="http://schemas.openxmlformats.org/officeDocument/2006/relationships/slideLayout" Target="../slideLayouts/slideLayout18.xml"/><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0.xml"/><Relationship Id="rId1" Type="http://schemas.openxmlformats.org/officeDocument/2006/relationships/slideLayout" Target="../slideLayouts/slideLayout18.xml"/><Relationship Id="rId4" Type="http://schemas.openxmlformats.org/officeDocument/2006/relationships/image" Target="../media/image30.jpeg"/></Relationships>
</file>

<file path=ppt/slides/_rels/slide3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7.xml"/><Relationship Id="rId1" Type="http://schemas.openxmlformats.org/officeDocument/2006/relationships/slideLayout" Target="../slideLayouts/slideLayout18.xml"/><Relationship Id="rId4" Type="http://schemas.openxmlformats.org/officeDocument/2006/relationships/image" Target="https://www.multivu.com/players/English/8479055-pepsi-kicks-off-summer-summergram-instagram/image/PepsiConsumerFlow_1558354800991-HR.jpg" TargetMode="External"/></Relationships>
</file>

<file path=ppt/slides/_rels/slide3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36.tiff"/><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7.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8.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49.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50.xml"/><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18.xml"/><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2" descr="Motocross">
            <a:extLst>
              <a:ext uri="{FF2B5EF4-FFF2-40B4-BE49-F238E27FC236}">
                <a16:creationId xmlns:a16="http://schemas.microsoft.com/office/drawing/2014/main" id="{7502C871-34EE-4BB8-8C9F-AD4035232F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Text Box 3">
            <a:extLst>
              <a:ext uri="{FF2B5EF4-FFF2-40B4-BE49-F238E27FC236}">
                <a16:creationId xmlns:a16="http://schemas.microsoft.com/office/drawing/2014/main" id="{E995EA61-139A-4888-A9DB-7FF879510E94}"/>
              </a:ext>
            </a:extLst>
          </p:cNvPr>
          <p:cNvSpPr txBox="1">
            <a:spLocks noChangeArrowheads="1"/>
          </p:cNvSpPr>
          <p:nvPr/>
        </p:nvSpPr>
        <p:spPr bwMode="auto">
          <a:xfrm>
            <a:off x="1066800" y="3505200"/>
            <a:ext cx="7848600"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3600">
                <a:solidFill>
                  <a:schemeClr val="bg1"/>
                </a:solidFill>
                <a:latin typeface="Arial Black" panose="020B0A04020102020204" pitchFamily="34" charset="0"/>
              </a:rPr>
              <a:t>                          Lesson 4.8 – </a:t>
            </a:r>
          </a:p>
          <a:p>
            <a:pPr algn="ctr" eaLnBrk="1" hangingPunct="1">
              <a:spcBef>
                <a:spcPct val="50000"/>
              </a:spcBef>
            </a:pPr>
            <a:r>
              <a:rPr lang="en-US" altLang="en-US" sz="3600">
                <a:solidFill>
                  <a:schemeClr val="bg1"/>
                </a:solidFill>
                <a:latin typeface="Arial Black" panose="020B0A04020102020204" pitchFamily="34" charset="0"/>
              </a:rPr>
              <a:t>                           Advertising </a:t>
            </a:r>
          </a:p>
        </p:txBody>
      </p:sp>
      <p:sp>
        <p:nvSpPr>
          <p:cNvPr id="4099" name="Text Box 4">
            <a:extLst>
              <a:ext uri="{FF2B5EF4-FFF2-40B4-BE49-F238E27FC236}">
                <a16:creationId xmlns:a16="http://schemas.microsoft.com/office/drawing/2014/main" id="{3B968790-5C70-45F3-B175-9890EC132650}"/>
              </a:ext>
            </a:extLst>
          </p:cNvPr>
          <p:cNvSpPr txBox="1">
            <a:spLocks noChangeArrowheads="1"/>
          </p:cNvSpPr>
          <p:nvPr/>
        </p:nvSpPr>
        <p:spPr bwMode="auto">
          <a:xfrm>
            <a:off x="5638800" y="6324600"/>
            <a:ext cx="35052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b="1" dirty="0"/>
              <a:t>Copyright </a:t>
            </a:r>
            <a:r>
              <a:rPr lang="en-US" altLang="en-US" sz="1200" b="1" dirty="0"/>
              <a:t>© </a:t>
            </a:r>
            <a:r>
              <a:rPr lang="is-IS" altLang="en-US" sz="1000" b="1" dirty="0"/>
              <a:t>2020</a:t>
            </a:r>
            <a:r>
              <a:rPr lang="en-US" altLang="en-US" sz="1000" b="1" dirty="0"/>
              <a:t> by Sports Career Consulting, LLC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1" name="Group 2">
            <a:extLst>
              <a:ext uri="{FF2B5EF4-FFF2-40B4-BE49-F238E27FC236}">
                <a16:creationId xmlns:a16="http://schemas.microsoft.com/office/drawing/2014/main" id="{78EE5D91-FB21-4FAD-A91D-196A78B36461}"/>
              </a:ext>
            </a:extLst>
          </p:cNvPr>
          <p:cNvGrpSpPr>
            <a:grpSpLocks/>
          </p:cNvGrpSpPr>
          <p:nvPr/>
        </p:nvGrpSpPr>
        <p:grpSpPr bwMode="auto">
          <a:xfrm>
            <a:off x="0" y="0"/>
            <a:ext cx="9144000" cy="976313"/>
            <a:chOff x="0" y="0"/>
            <a:chExt cx="5760" cy="615"/>
          </a:xfrm>
        </p:grpSpPr>
        <p:sp>
          <p:nvSpPr>
            <p:cNvPr id="20486" name="Text Box 3">
              <a:extLst>
                <a:ext uri="{FF2B5EF4-FFF2-40B4-BE49-F238E27FC236}">
                  <a16:creationId xmlns:a16="http://schemas.microsoft.com/office/drawing/2014/main" id="{C961332B-846D-4890-866A-E54828A27BE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20487" name="Text Box 4">
              <a:extLst>
                <a:ext uri="{FF2B5EF4-FFF2-40B4-BE49-F238E27FC236}">
                  <a16:creationId xmlns:a16="http://schemas.microsoft.com/office/drawing/2014/main" id="{3F158EA2-1158-453B-9D6A-67B422BC75E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20482" name="Text Box 5">
            <a:extLst>
              <a:ext uri="{FF2B5EF4-FFF2-40B4-BE49-F238E27FC236}">
                <a16:creationId xmlns:a16="http://schemas.microsoft.com/office/drawing/2014/main" id="{BCCBF4FC-20FA-4127-B988-99DE8C9A3A7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0483" name="Rectangle 6">
            <a:extLst>
              <a:ext uri="{FF2B5EF4-FFF2-40B4-BE49-F238E27FC236}">
                <a16:creationId xmlns:a16="http://schemas.microsoft.com/office/drawing/2014/main" id="{2192B7AC-78E9-4DDF-A89B-838CC70CC114}"/>
              </a:ext>
            </a:extLst>
          </p:cNvPr>
          <p:cNvSpPr>
            <a:spLocks noChangeArrowheads="1"/>
          </p:cNvSpPr>
          <p:nvPr/>
        </p:nvSpPr>
        <p:spPr bwMode="auto">
          <a:xfrm>
            <a:off x="1866900" y="945876"/>
            <a:ext cx="56388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 Out of Home Advertising</a:t>
            </a:r>
          </a:p>
        </p:txBody>
      </p:sp>
      <p:sp>
        <p:nvSpPr>
          <p:cNvPr id="112650" name="Text Box 1034">
            <a:extLst>
              <a:ext uri="{FF2B5EF4-FFF2-40B4-BE49-F238E27FC236}">
                <a16:creationId xmlns:a16="http://schemas.microsoft.com/office/drawing/2014/main" id="{68D87E58-6106-4FC3-BBC6-BA36323C7A3A}"/>
              </a:ext>
            </a:extLst>
          </p:cNvPr>
          <p:cNvSpPr txBox="1">
            <a:spLocks noChangeArrowheads="1"/>
          </p:cNvSpPr>
          <p:nvPr/>
        </p:nvSpPr>
        <p:spPr bwMode="auto">
          <a:xfrm>
            <a:off x="304800" y="4410909"/>
            <a:ext cx="8534400" cy="212365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2200" dirty="0">
                <a:latin typeface="Verdana" panose="020B0604030504040204" pitchFamily="34" charset="0"/>
              </a:rPr>
              <a:t>In celebration of Maya Moore winning her fourth championship ring, the Jordan Brand installed billboards in cities around the U.S., including Los Angeles and New York, and announced plans with the city of Minneapolis (Moore played for the Minnesota Lynx) to find a permanent billboard space for the advertisement </a:t>
            </a:r>
            <a:endParaRPr lang="en-US" altLang="en-US" sz="2200" dirty="0"/>
          </a:p>
        </p:txBody>
      </p:sp>
      <p:pic>
        <p:nvPicPr>
          <p:cNvPr id="20489" name="Picture 9" descr="Image result for maya moore jordan billboard">
            <a:extLst>
              <a:ext uri="{FF2B5EF4-FFF2-40B4-BE49-F238E27FC236}">
                <a16:creationId xmlns:a16="http://schemas.microsoft.com/office/drawing/2014/main" id="{0168E347-B6C4-49FA-B9FB-33559DD570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1660716"/>
            <a:ext cx="3886200" cy="25901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1" name="Group 2">
            <a:extLst>
              <a:ext uri="{FF2B5EF4-FFF2-40B4-BE49-F238E27FC236}">
                <a16:creationId xmlns:a16="http://schemas.microsoft.com/office/drawing/2014/main" id="{78EE5D91-FB21-4FAD-A91D-196A78B36461}"/>
              </a:ext>
            </a:extLst>
          </p:cNvPr>
          <p:cNvGrpSpPr>
            <a:grpSpLocks/>
          </p:cNvGrpSpPr>
          <p:nvPr/>
        </p:nvGrpSpPr>
        <p:grpSpPr bwMode="auto">
          <a:xfrm>
            <a:off x="0" y="0"/>
            <a:ext cx="9144000" cy="976313"/>
            <a:chOff x="0" y="0"/>
            <a:chExt cx="5760" cy="615"/>
          </a:xfrm>
        </p:grpSpPr>
        <p:sp>
          <p:nvSpPr>
            <p:cNvPr id="20486" name="Text Box 3">
              <a:extLst>
                <a:ext uri="{FF2B5EF4-FFF2-40B4-BE49-F238E27FC236}">
                  <a16:creationId xmlns:a16="http://schemas.microsoft.com/office/drawing/2014/main" id="{C961332B-846D-4890-866A-E54828A27BE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20487" name="Text Box 4">
              <a:extLst>
                <a:ext uri="{FF2B5EF4-FFF2-40B4-BE49-F238E27FC236}">
                  <a16:creationId xmlns:a16="http://schemas.microsoft.com/office/drawing/2014/main" id="{3F158EA2-1158-453B-9D6A-67B422BC75E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20482" name="Text Box 5">
            <a:extLst>
              <a:ext uri="{FF2B5EF4-FFF2-40B4-BE49-F238E27FC236}">
                <a16:creationId xmlns:a16="http://schemas.microsoft.com/office/drawing/2014/main" id="{BCCBF4FC-20FA-4127-B988-99DE8C9A3A7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0483" name="Rectangle 6">
            <a:extLst>
              <a:ext uri="{FF2B5EF4-FFF2-40B4-BE49-F238E27FC236}">
                <a16:creationId xmlns:a16="http://schemas.microsoft.com/office/drawing/2014/main" id="{2192B7AC-78E9-4DDF-A89B-838CC70CC114}"/>
              </a:ext>
            </a:extLst>
          </p:cNvPr>
          <p:cNvSpPr>
            <a:spLocks noChangeArrowheads="1"/>
          </p:cNvSpPr>
          <p:nvPr/>
        </p:nvSpPr>
        <p:spPr bwMode="auto">
          <a:xfrm>
            <a:off x="1866900" y="979287"/>
            <a:ext cx="54102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 Out of Home Advertising</a:t>
            </a:r>
          </a:p>
        </p:txBody>
      </p:sp>
      <p:sp>
        <p:nvSpPr>
          <p:cNvPr id="112650" name="Text Box 1034">
            <a:extLst>
              <a:ext uri="{FF2B5EF4-FFF2-40B4-BE49-F238E27FC236}">
                <a16:creationId xmlns:a16="http://schemas.microsoft.com/office/drawing/2014/main" id="{68D87E58-6106-4FC3-BBC6-BA36323C7A3A}"/>
              </a:ext>
            </a:extLst>
          </p:cNvPr>
          <p:cNvSpPr txBox="1">
            <a:spLocks noChangeArrowheads="1"/>
          </p:cNvSpPr>
          <p:nvPr/>
        </p:nvSpPr>
        <p:spPr bwMode="auto">
          <a:xfrm>
            <a:off x="114300" y="5257800"/>
            <a:ext cx="8915400" cy="11079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2200" dirty="0">
                <a:latin typeface="Verdana" panose="020B0604030504040204" pitchFamily="34" charset="0"/>
              </a:rPr>
              <a:t>As part of their social media heavy, AR “</a:t>
            </a:r>
            <a:r>
              <a:rPr lang="en-US" altLang="en-US" sz="2200" dirty="0" err="1">
                <a:latin typeface="Verdana" panose="020B0604030504040204" pitchFamily="34" charset="0"/>
              </a:rPr>
              <a:t>Summergram</a:t>
            </a:r>
            <a:r>
              <a:rPr lang="en-US" altLang="en-US" sz="2200" dirty="0">
                <a:latin typeface="Verdana" panose="020B0604030504040204" pitchFamily="34" charset="0"/>
              </a:rPr>
              <a:t>” campaign in 2019featuring Chrissy </a:t>
            </a:r>
            <a:r>
              <a:rPr lang="en-US" altLang="en-US" sz="2200" dirty="0" err="1">
                <a:latin typeface="Verdana" panose="020B0604030504040204" pitchFamily="34" charset="0"/>
              </a:rPr>
              <a:t>Tiegen</a:t>
            </a:r>
            <a:r>
              <a:rPr lang="en-US" altLang="en-US" sz="2200" dirty="0">
                <a:latin typeface="Verdana" panose="020B0604030504040204" pitchFamily="34" charset="0"/>
              </a:rPr>
              <a:t> and DJ Khaled, Pepsi customized more than 2,300 billboards around the U.S.</a:t>
            </a:r>
          </a:p>
        </p:txBody>
      </p:sp>
      <p:sp>
        <p:nvSpPr>
          <p:cNvPr id="2" name="Rectangle 2">
            <a:extLst>
              <a:ext uri="{FF2B5EF4-FFF2-40B4-BE49-F238E27FC236}">
                <a16:creationId xmlns:a16="http://schemas.microsoft.com/office/drawing/2014/main" id="{831D9EB9-9C7D-3B4C-8AC7-35DA2193E5BA}"/>
              </a:ext>
            </a:extLst>
          </p:cNvPr>
          <p:cNvSpPr>
            <a:spLocks noChangeArrowheads="1"/>
          </p:cNvSpPr>
          <p:nvPr/>
        </p:nvSpPr>
        <p:spPr bwMode="auto">
          <a:xfrm>
            <a:off x="1600200" y="296620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25" name="Picture 24" descr="Pepsi #Summergram on Billboards">
            <a:extLst>
              <a:ext uri="{FF2B5EF4-FFF2-40B4-BE49-F238E27FC236}">
                <a16:creationId xmlns:a16="http://schemas.microsoft.com/office/drawing/2014/main" id="{3C78E70D-3EFB-3541-9F72-BCFAE697E2A4}"/>
              </a:ext>
            </a:extLst>
          </p:cNvPr>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1600200" y="1695450"/>
            <a:ext cx="5943600" cy="3467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34892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1" name="Group 2">
            <a:extLst>
              <a:ext uri="{FF2B5EF4-FFF2-40B4-BE49-F238E27FC236}">
                <a16:creationId xmlns:a16="http://schemas.microsoft.com/office/drawing/2014/main" id="{78EE5D91-FB21-4FAD-A91D-196A78B36461}"/>
              </a:ext>
            </a:extLst>
          </p:cNvPr>
          <p:cNvGrpSpPr>
            <a:grpSpLocks/>
          </p:cNvGrpSpPr>
          <p:nvPr/>
        </p:nvGrpSpPr>
        <p:grpSpPr bwMode="auto">
          <a:xfrm>
            <a:off x="0" y="0"/>
            <a:ext cx="9144000" cy="976313"/>
            <a:chOff x="0" y="0"/>
            <a:chExt cx="5760" cy="615"/>
          </a:xfrm>
        </p:grpSpPr>
        <p:sp>
          <p:nvSpPr>
            <p:cNvPr id="20486" name="Text Box 3">
              <a:extLst>
                <a:ext uri="{FF2B5EF4-FFF2-40B4-BE49-F238E27FC236}">
                  <a16:creationId xmlns:a16="http://schemas.microsoft.com/office/drawing/2014/main" id="{C961332B-846D-4890-866A-E54828A27BE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20487" name="Text Box 4">
              <a:extLst>
                <a:ext uri="{FF2B5EF4-FFF2-40B4-BE49-F238E27FC236}">
                  <a16:creationId xmlns:a16="http://schemas.microsoft.com/office/drawing/2014/main" id="{3F158EA2-1158-453B-9D6A-67B422BC75E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20482" name="Text Box 5">
            <a:extLst>
              <a:ext uri="{FF2B5EF4-FFF2-40B4-BE49-F238E27FC236}">
                <a16:creationId xmlns:a16="http://schemas.microsoft.com/office/drawing/2014/main" id="{BCCBF4FC-20FA-4127-B988-99DE8C9A3A7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0483" name="Rectangle 6">
            <a:extLst>
              <a:ext uri="{FF2B5EF4-FFF2-40B4-BE49-F238E27FC236}">
                <a16:creationId xmlns:a16="http://schemas.microsoft.com/office/drawing/2014/main" id="{2192B7AC-78E9-4DDF-A89B-838CC70CC114}"/>
              </a:ext>
            </a:extLst>
          </p:cNvPr>
          <p:cNvSpPr>
            <a:spLocks noChangeArrowheads="1"/>
          </p:cNvSpPr>
          <p:nvPr/>
        </p:nvSpPr>
        <p:spPr bwMode="auto">
          <a:xfrm>
            <a:off x="1981200" y="972945"/>
            <a:ext cx="5486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 Out of Home Advertising</a:t>
            </a:r>
          </a:p>
        </p:txBody>
      </p:sp>
      <p:sp>
        <p:nvSpPr>
          <p:cNvPr id="112650" name="Text Box 1034">
            <a:extLst>
              <a:ext uri="{FF2B5EF4-FFF2-40B4-BE49-F238E27FC236}">
                <a16:creationId xmlns:a16="http://schemas.microsoft.com/office/drawing/2014/main" id="{68D87E58-6106-4FC3-BBC6-BA36323C7A3A}"/>
              </a:ext>
            </a:extLst>
          </p:cNvPr>
          <p:cNvSpPr txBox="1">
            <a:spLocks noChangeArrowheads="1"/>
          </p:cNvSpPr>
          <p:nvPr/>
        </p:nvSpPr>
        <p:spPr bwMode="auto">
          <a:xfrm>
            <a:off x="666750" y="4956093"/>
            <a:ext cx="7810500" cy="14465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2200" dirty="0">
                <a:latin typeface="Verdana" panose="020B0604030504040204" pitchFamily="34" charset="0"/>
              </a:rPr>
              <a:t>In 2020, Puma projected 3D holograms of its new Sky Dreamer sneaker along with Puma-branded basketballs onto the roof of parked cars near famous Chicago landmarks at NBA All-Star weekend</a:t>
            </a:r>
          </a:p>
        </p:txBody>
      </p:sp>
      <p:sp>
        <p:nvSpPr>
          <p:cNvPr id="2" name="Rectangle 2">
            <a:extLst>
              <a:ext uri="{FF2B5EF4-FFF2-40B4-BE49-F238E27FC236}">
                <a16:creationId xmlns:a16="http://schemas.microsoft.com/office/drawing/2014/main" id="{831D9EB9-9C7D-3B4C-8AC7-35DA2193E5BA}"/>
              </a:ext>
            </a:extLst>
          </p:cNvPr>
          <p:cNvSpPr>
            <a:spLocks noChangeArrowheads="1"/>
          </p:cNvSpPr>
          <p:nvPr/>
        </p:nvSpPr>
        <p:spPr bwMode="auto">
          <a:xfrm>
            <a:off x="1600200" y="296620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3074" name="Picture 2" descr="PUMA and Havas Media Group Tapped Firefly to Launch New Sky ...">
            <a:extLst>
              <a:ext uri="{FF2B5EF4-FFF2-40B4-BE49-F238E27FC236}">
                <a16:creationId xmlns:a16="http://schemas.microsoft.com/office/drawing/2014/main" id="{DBD871BE-B056-45F9-BF38-FE01EA3405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1779" y="1784477"/>
            <a:ext cx="4420441" cy="29448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58126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29" name="Group 2">
            <a:extLst>
              <a:ext uri="{FF2B5EF4-FFF2-40B4-BE49-F238E27FC236}">
                <a16:creationId xmlns:a16="http://schemas.microsoft.com/office/drawing/2014/main" id="{31355E52-864B-4310-AB86-B0E162B3C1F7}"/>
              </a:ext>
            </a:extLst>
          </p:cNvPr>
          <p:cNvGrpSpPr>
            <a:grpSpLocks/>
          </p:cNvGrpSpPr>
          <p:nvPr/>
        </p:nvGrpSpPr>
        <p:grpSpPr bwMode="auto">
          <a:xfrm>
            <a:off x="0" y="0"/>
            <a:ext cx="9144000" cy="976313"/>
            <a:chOff x="0" y="0"/>
            <a:chExt cx="5760" cy="615"/>
          </a:xfrm>
        </p:grpSpPr>
        <p:sp>
          <p:nvSpPr>
            <p:cNvPr id="22534" name="Text Box 3">
              <a:extLst>
                <a:ext uri="{FF2B5EF4-FFF2-40B4-BE49-F238E27FC236}">
                  <a16:creationId xmlns:a16="http://schemas.microsoft.com/office/drawing/2014/main" id="{CCAFF027-36D5-4BAB-B696-DB3596F8F32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22535" name="Text Box 4">
              <a:extLst>
                <a:ext uri="{FF2B5EF4-FFF2-40B4-BE49-F238E27FC236}">
                  <a16:creationId xmlns:a16="http://schemas.microsoft.com/office/drawing/2014/main" id="{FE5EA787-F956-4A5E-8DD3-9F9FA3E940F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22530" name="Rectangle 9">
            <a:extLst>
              <a:ext uri="{FF2B5EF4-FFF2-40B4-BE49-F238E27FC236}">
                <a16:creationId xmlns:a16="http://schemas.microsoft.com/office/drawing/2014/main" id="{E71C5E76-6358-4875-819B-06D48FBEF4F8}"/>
              </a:ext>
            </a:extLst>
          </p:cNvPr>
          <p:cNvSpPr>
            <a:spLocks noChangeArrowheads="1"/>
          </p:cNvSpPr>
          <p:nvPr/>
        </p:nvSpPr>
        <p:spPr bwMode="auto">
          <a:xfrm>
            <a:off x="685800" y="1981200"/>
            <a:ext cx="71628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99"/>
                </a:solidFill>
                <a:latin typeface="Verdana" panose="020B0604030504040204" pitchFamily="34" charset="0"/>
              </a:rPr>
              <a:t>Mass Transit Advertising:</a:t>
            </a:r>
          </a:p>
          <a:p>
            <a:pPr eaLnBrk="1" hangingPunct="1"/>
            <a:endParaRPr lang="en-US" altLang="en-US" b="1">
              <a:solidFill>
                <a:srgbClr val="000099"/>
              </a:solidFill>
              <a:latin typeface="Verdana" panose="020B0604030504040204" pitchFamily="34" charset="0"/>
            </a:endParaRPr>
          </a:p>
          <a:p>
            <a:pPr eaLnBrk="1" hangingPunct="1">
              <a:buFont typeface="Wingdings" panose="05000000000000000000" pitchFamily="2" charset="2"/>
              <a:buNone/>
            </a:pPr>
            <a:r>
              <a:rPr lang="en-US" altLang="en-US">
                <a:latin typeface="Verdana" panose="020B0604030504040204" pitchFamily="34" charset="0"/>
              </a:rPr>
              <a:t>Uses public transportation, such as buses, bus stands, taxicabs, and subways to post advertising messages.</a:t>
            </a:r>
          </a:p>
        </p:txBody>
      </p:sp>
      <p:sp>
        <p:nvSpPr>
          <p:cNvPr id="22531" name="Text Box 12">
            <a:extLst>
              <a:ext uri="{FF2B5EF4-FFF2-40B4-BE49-F238E27FC236}">
                <a16:creationId xmlns:a16="http://schemas.microsoft.com/office/drawing/2014/main" id="{A46E6124-D302-4AF4-98BF-EAD6E103A14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11276" name="Picture 12" descr="https://www.cbsoutdoor.com/Tools/newsroom/newsreleases/PublishingImages/Phoenix%20Metro%20Light%20Rail.jpg">
            <a:extLst>
              <a:ext uri="{FF2B5EF4-FFF2-40B4-BE49-F238E27FC236}">
                <a16:creationId xmlns:a16="http://schemas.microsoft.com/office/drawing/2014/main" id="{B51671E9-7AD7-49EC-A7DB-189A44BAE3F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4114800"/>
            <a:ext cx="2895600" cy="197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6">
            <a:extLst>
              <a:ext uri="{FF2B5EF4-FFF2-40B4-BE49-F238E27FC236}">
                <a16:creationId xmlns:a16="http://schemas.microsoft.com/office/drawing/2014/main" id="{93E68A9C-7C3A-4798-A06A-47DC31D806F1}"/>
              </a:ext>
            </a:extLst>
          </p:cNvPr>
          <p:cNvSpPr>
            <a:spLocks noChangeArrowheads="1"/>
          </p:cNvSpPr>
          <p:nvPr/>
        </p:nvSpPr>
        <p:spPr bwMode="auto">
          <a:xfrm>
            <a:off x="1981200" y="972945"/>
            <a:ext cx="5486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 Out of Home Advertising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11276"/>
                                        </p:tgtEl>
                                        <p:attrNameLst>
                                          <p:attrName>style.visibility</p:attrName>
                                        </p:attrNameLst>
                                      </p:cBhvr>
                                      <p:to>
                                        <p:strVal val="visible"/>
                                      </p:to>
                                    </p:set>
                                    <p:animEffect transition="in" filter="dissolve">
                                      <p:cBhvr>
                                        <p:cTn id="7" dur="500"/>
                                        <p:tgtEl>
                                          <p:spTgt spid="11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7" name="Group 2">
            <a:extLst>
              <a:ext uri="{FF2B5EF4-FFF2-40B4-BE49-F238E27FC236}">
                <a16:creationId xmlns:a16="http://schemas.microsoft.com/office/drawing/2014/main" id="{E05F2E2A-C3AC-4A9A-BA08-4CD47E7F87F8}"/>
              </a:ext>
            </a:extLst>
          </p:cNvPr>
          <p:cNvGrpSpPr>
            <a:grpSpLocks/>
          </p:cNvGrpSpPr>
          <p:nvPr/>
        </p:nvGrpSpPr>
        <p:grpSpPr bwMode="auto">
          <a:xfrm>
            <a:off x="0" y="0"/>
            <a:ext cx="9144000" cy="976313"/>
            <a:chOff x="0" y="0"/>
            <a:chExt cx="5760" cy="615"/>
          </a:xfrm>
        </p:grpSpPr>
        <p:sp>
          <p:nvSpPr>
            <p:cNvPr id="24583" name="Text Box 3">
              <a:extLst>
                <a:ext uri="{FF2B5EF4-FFF2-40B4-BE49-F238E27FC236}">
                  <a16:creationId xmlns:a16="http://schemas.microsoft.com/office/drawing/2014/main" id="{A6432F1D-8713-49D8-8E17-FFDB86AC05C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24584" name="Text Box 4">
              <a:extLst>
                <a:ext uri="{FF2B5EF4-FFF2-40B4-BE49-F238E27FC236}">
                  <a16:creationId xmlns:a16="http://schemas.microsoft.com/office/drawing/2014/main" id="{919E22E8-6AB3-42E6-B445-40A98A11185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24578" name="Text Box 7">
            <a:extLst>
              <a:ext uri="{FF2B5EF4-FFF2-40B4-BE49-F238E27FC236}">
                <a16:creationId xmlns:a16="http://schemas.microsoft.com/office/drawing/2014/main" id="{E3D21CA5-A8BC-49FD-BE31-63ED379738A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4580" name="AutoShape 2" descr="data:image/jpg;base64,/9j/4AAQSkZJRgABAQAAAQABAAD/2wCEAAkGBhQQERUQEBMSFRUPFxwQGBgQFBQVEhoVFRIWFBcVFBIYHCYeGBokGRQVIS8gJigpLC0sGB8xNTAqNSkrLCkBCQoKDQwODw8PDSkYFBgpKSkpKSkpKSkpKSkpKSkpKSkpKSkpKSkpKSkpKSkpKSkpKSkpKSkpKSkpKSkpKSkpKf/AABEIAJgA4gMBIgACEQEDEQH/xAAcAAEAAwEBAQEBAAAAAAAAAAAABgcIBQMEAgH/xABFEAABAwIDBAUGCwcDBQAAAAABAAIDBBEFEiEGBxMxQVFhcYEiVJGTobEUFzIzQlNigpLR0ggYI6KywcJDUsMWJDRjcv/EABYBAQEBAAAAAAAAAAAAAAAAAAABAv/EABYRAQEBAAAAAAAAAAAAAAAAAAABEf/aAAwDAQACEQMRAD8AvFERAREQEREBERAREQEREBERAREQEREBERAREQEREBERAREQEREBERAREQEREBERAREQEREBERAREQEREBERAREQEREBERAREQEREBERAREQEREBERAREQEREBERAREQEREBERAREQEREBERAREQEREBedRUNjaXyOa1rRcueQ1oHWSdAvh2gx+Khp31NQ6zIx0fKc48mNHS4lZv2z29qMTkJkJZE0+RC0+Q0dBd/vd2nwsguTFt9eHwHKx0k5Gl4GeR+NxAPeLhc1m/6kPOCpHhGf8AJUQv6i40rg29nDqohon4TnaAVDTH4Z/k+1TBrgRcEEHUEcrLHKsPdbvGfRTMpah5NNKQwZz804mwc0nky/Mchz6DcYvvEsRZTxPnmdlZE0vcT1Ds6T2KlMV3+VLpD8FhhZGDpxg58hHW4hwA7hfvVo7wsFkrMOngh1e5oc0f7ixwfl8ctu+yy/NA5jix7XNcDYtcCHA9RadboNIbud4jcVY9r2COeGxe1pJYWnQPZfW19CDy053UD3jbzq2mxCanpZgyOHK23Did5WQFxu5pPMrr7jtkJacS1s7SwTtEcbXCzizNmLyDyBIFvHsVS7VV3Hramb6yZ5HdnIHsAQd474MU85HqKf8AQra2x2mqKLBmVGe1S9sTc5Yz5x9nPOS2XkHdCz/glDx6mGAf60rI9PtPDT7Crf3/ANblgpacaZ3ukt2RsDR7XoIN8cGKecj1FP8AoVl7ndqavEBUPq5c7YixjLRxs1IcXasaL6BvpVArQe4yhyYaZLazzPf4Nyxj+goVYiIiIIiIOTtFtTT4exslVJkbI7I2zXOJNr8mgnkFwPjiwzzg+pm/SoT+0FiN5aWnH0GOmPe5wY3+lyqNFav2d2sp8Qa99K8vERDXEsezUi9vKAvoubiu87D6WZ9PNOWyRHK4COV1jYG1w2x5rjbjqHh4ZxCPn5nv8G2jHtY70qjtpq7j1lRN9ZM93hnNvYgv/wCOLDPOHepm/SplDKHtDhycA4XBBsRcaHksiYbTcWaKMf6kjWfieB/da8Y2wAHIaehEfpERAREQEREGed8u1hqq00zHfwqMllhyMv03Hrt8nwPWq+XvXVHElkk+se6T8by7+68EaWXuq3Ytrh8MqweA05WMuRxHDmSRrkB005m/VraeJbssOnj4ZpYmaWDoWiORvaHDn43XU2WoWwUVPEwWDImDTryAk+JJKoDbnbKqOI1PCqZ2MbK6NrY5XtaAzyNADbm0oiW4d+z87O74RVARhxyiFl3lt9C4u0abW6Cp7ge7KgpLFlO17x9Of+I/wzaDwAWef+rq3zyq9dJ+a7OxmOVlTX00LqqpLZJmZgZpCC1pzuBF+WVpQXLvD3iDCeCOFxXT5jbPksGZdeRvq5QaTfuxzs7sOYXDk4yNLvxZLrlb9cQ4mItivpTwtFvtPcXn2FvoVcINLbP7dGsw2evdEIhCJbDPmvwo73vYfSuPBZp71d1WPgeyrW8nTxtHjPLmP8pKpFCJjujw/jYtBppFmmP3GED+ZwXY374hnxBkQOkELR957nOPsyL7NwFBmqaie2kcTYx3yPv7mFQ7eNX8fFKp/QJDGO6MBn+KCNrTmxj46DCKZ072xsjhEjnPNgM/l+m7uXSsz08Bke1g1L3Bg73Gw96mG8va51VP8Ejd/wBtQ/wGBvyXOjGR0h69QQOod5QSvaXf08uLMPiaGjTiVAJJ7WxAi3ifBRmPfPiYNzNG7sdDHb2AH2qHYfQvnlZDGLvmcI2j7TiAPerH2m3JupKN9Uyo4j4G8SRmTK3KPlFjr30GuvMBBI9jt+DJ3thr2Nhc7QSsJ4N/tg6s77kdyl+3m2QwumbUZBKXvEYbmy3zAm97HkB7Vl9SHFtr31NBTUUhJNI95Dj0xloEYJ6S27x3WQee2u1bsTqjUuZw7tbGGh2awaD02HMknxXBREVZOz2+Q0dFHRspQeEwsz8W13G5LsuXrde11W5PXzX8REffgOJilqYagsz8B7Zct7XLTcC/RqAtA7F7yW10E9VPG2mipSAXukzA3BJ1sLW8nTW91m9ffLjUjqZlIDlije6Ytb9KR1hnf12aAB1a9aC09pd/RzFmHwtsNOJUA69rYgRYd58FFjvnxO9+NH3cGO3uv7VCqeB0j2xsF3PIY0DpLjYD0lWbjG42SCjfUCoD5YmGV8YZZlmi7gx97kgA2uNbdCDqbKb9i57YsRjY0O040IIA7XxknTtB8FN9qcZlaWiAkhzRI3hOaDIC2RxcJCCMrQxmgGvEHPQHMavjcnigq6F9LOGyfA3gN4gDrRvGZoF+ohw7rBB98m2lW0lrI2ytabNkEb7PaNA/yTbyhrppqin4bbQdCIjImL0RgnlhIsYZHx2/+XlvuC+RWlvs2KdFOcRibeKewlt9CW1g49QcLa9Y7QqtRWnd3O00dbQw5XDiQsbFI2/lNcxobcjqNrg9qrnb7dTBRUs1b8Jlc/NcNeGAOfJJqNNeklVZBUujOaNzmOHSxxafSF7VmJyzW40ssmXlxHudbuuUHyqe7lKHiYqx3RBG+TxIDB/WoErb3G0vBZW17wQyOMMBI0OUOlkAPYGs9KCDbwq/j4nVSXuOKYx3R2Z/iuDDCXuaxupeQ0DtcbD2lfyaYvc57ubyXnvcbn2lSDd3h/HxOljtoJRIe6K8n+IQWZvvkEGHUtI3kXhv3YYiPeWqkFae/wCr81XTw3+aiLz3yPt7ox6VViEXruOpxBh09U7k+RzvuQxge/OqPqqgyPdIecjjIb9bnFx96vSA/Atl78nPpz+Kofb02kVDIR600TnOAjBLtXDLz8kFxI7g0nwXmTfU9Oqm25/CBU4kA4XbHFI533mGL/kKjW0OAyUNRJTTAh0RsD0Ob9F47CP7oPbZfZ6prZslE0mSIcW4eGZQCBfOSLG5Utl3cY29pa8yOa4WIdVtIIPMEF+oUX2N2vlwyo+EQhrszeG9j72c0kG1xqCCAQVLdot+NTURmKnjbT5tC9ry6W3SGOsA3v59VkHM+JvE/qGeui/UpnsNslNhNJiFRWxsaRFmZ5TJPkMkJ5XtqWqEYLvPxRjmxxTvmLyGNZKxspcToADbMT4q0t5OITRYG74VkE84ZE/hAhgc94c5rbk8mtI5oM9KS7uKDj4pSsIuBJxCCLi0bTJqOryQo0rG3E0OfEXSfUQuPi9zWD2ZkEs38TMio4Ymta0zTXOVoBtGwno7XBUarV3/ANfmqqeD6qIyHvkfYeyP2qqkIuPclh4bR1lU5rXG+RuYA/NRF5tfte1U6ZC7yjzd5R7zqfetHboMNDMIiuP/ACC+U9znlo/la1UNtTgD6GrlpngjhuOU9DoybscOwj+6D8bO4HPWTiGkbeUAyCzgywZY5sxItYkelTSTd5jjgWudIQ4WINY0gg8wRnUP2W2lkw6pbVQhpc0Fpa/5Lmu5tNtRyGvYpxjm/eomiMdPCyAvFjJmL3jryCwAPab2Qcf4msT+oZ66L9SsLdBsVV4dJUGqY1jZWsDbPY+7mudf5JNtCq0wvejicJDWVL5L2AbM1stzyAuRmJ8VoXZqSpdTRvrQxs7xmc2MENbfk03J8oDn23QdREREec9O2RpY9rXNeMpa4AtIPMEHmFU21G4dr3GTD5Wx5jfhTXLB2MkFyB2EHvVuogzhNuZxNpsIY3drZorfzEFe9JuRxF58psEfa+UH2MDlohEXVR4HuBY0h1ZUGS2uSBuRp7DIbm3cArAxfZsOoJKGj4cIfGYW6HI0O0doNTcE+JXcREUd+77Uedwerk/NSTYDdJJh1WKqWeOTKxzGhjXA3dYXuT1X9Ks1EFXbdbpZ8SrH1TaiJjXNaxrXMeSA1ttSD13Pio/+77Uedwerk/NXiiCJbZbGPrMPZQQSMjDDGCXgkFsTbAWHaB6FXf7vtR53B6uT81eKIIDu13avwqSaWWVkjpWtY3htcLAEl179Zy+hdzbHYanxSMNnBa9nyJWW4jb9H2m9hUiRBnzF9x9fE60HCnb0Fr2xu+82QgDwJX5wvchiErrTCKBvSXyNefBsZN/EhaFRBEdi92lNhnlsBlmIsZZAMwvzEbeTB7e1em8LYx+KwMgbMIgyTiklhfezSALAjrUqRBSp/Z7k89j9S79amW7jdwcJMznzNldOGtBawssG5iQbk3uSPQpwiCrdud0k+I1j6ptRCxrg1jWuY8kBrQNSDbnmPiuB+77Uedwerk/NXiiD4MBwsUtNDTCx4EbY7jQEtaASB3rkbbbBQYpGBLdkkfyJWAZm36CPpN7PRZSZEGeMT3I4hE4iJsUzehzJGsNu1shFj4lfih3KYjI6z2RRDrklY4eiPMStFIi6guxG6enw4iZ54845PcLMYf8A1s6D9o3Pcp0iIgiIgIiICIiAiIgIiICIiAiIgIiICIiAiIgIiICIiAiIgIiICIiAiIgIiICIiAiIgIiICIiAiIgIiICIiAiIgIiICIiAiIgIiICIiAiIgIiICIiAiIgIiICIiAiIgIiICIiAiIgIiICIiAiIgIiICIiAiIg//9k=">
            <a:extLst>
              <a:ext uri="{FF2B5EF4-FFF2-40B4-BE49-F238E27FC236}">
                <a16:creationId xmlns:a16="http://schemas.microsoft.com/office/drawing/2014/main" id="{22236702-A9D5-434C-882C-26FFCCCDFAED}"/>
              </a:ext>
            </a:extLst>
          </p:cNvPr>
          <p:cNvSpPr>
            <a:spLocks noChangeAspect="1" noChangeArrowheads="1"/>
          </p:cNvSpPr>
          <p:nvPr/>
        </p:nvSpPr>
        <p:spPr bwMode="auto">
          <a:xfrm>
            <a:off x="117475" y="-706438"/>
            <a:ext cx="2152650" cy="1447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pic>
        <p:nvPicPr>
          <p:cNvPr id="24581" name="Picture 10" descr="http://www.lamar.com/~/media/9EBC2D73ABC34C959BABE30E82E66B74.jpg">
            <a:extLst>
              <a:ext uri="{FF2B5EF4-FFF2-40B4-BE49-F238E27FC236}">
                <a16:creationId xmlns:a16="http://schemas.microsoft.com/office/drawing/2014/main" id="{4914EB35-9177-44AD-9330-D0F663E181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33882" b="18681"/>
          <a:stretch>
            <a:fillRect/>
          </a:stretch>
        </p:blipFill>
        <p:spPr bwMode="auto">
          <a:xfrm>
            <a:off x="838200" y="2133600"/>
            <a:ext cx="7312025"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2" name="TextBox 11">
            <a:extLst>
              <a:ext uri="{FF2B5EF4-FFF2-40B4-BE49-F238E27FC236}">
                <a16:creationId xmlns:a16="http://schemas.microsoft.com/office/drawing/2014/main" id="{E1F51082-120B-4F9C-95FF-4A5D9003D21E}"/>
              </a:ext>
            </a:extLst>
          </p:cNvPr>
          <p:cNvSpPr txBox="1">
            <a:spLocks noChangeArrowheads="1"/>
          </p:cNvSpPr>
          <p:nvPr/>
        </p:nvSpPr>
        <p:spPr bwMode="auto">
          <a:xfrm>
            <a:off x="417512" y="4801850"/>
            <a:ext cx="815340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200" dirty="0">
                <a:solidFill>
                  <a:schemeClr val="accent6">
                    <a:lumMod val="50000"/>
                  </a:schemeClr>
                </a:solidFill>
                <a:latin typeface="Verdana" panose="020B0604030504040204" pitchFamily="34" charset="0"/>
              </a:rPr>
              <a:t>The Hillsboro Hops, a minor league team in the Portland, OR area, wanted to encourage fans to utilize mass transit to come to games.  To do so, they chose to brand the local light rail train with the team’s logo.</a:t>
            </a:r>
          </a:p>
        </p:txBody>
      </p:sp>
      <p:sp>
        <p:nvSpPr>
          <p:cNvPr id="2" name="Rectangle 6">
            <a:extLst>
              <a:ext uri="{FF2B5EF4-FFF2-40B4-BE49-F238E27FC236}">
                <a16:creationId xmlns:a16="http://schemas.microsoft.com/office/drawing/2014/main" id="{9C625231-182F-4ABA-B589-4DD0D927E3D1}"/>
              </a:ext>
            </a:extLst>
          </p:cNvPr>
          <p:cNvSpPr>
            <a:spLocks noChangeArrowheads="1"/>
          </p:cNvSpPr>
          <p:nvPr/>
        </p:nvSpPr>
        <p:spPr bwMode="auto">
          <a:xfrm>
            <a:off x="1981200" y="972945"/>
            <a:ext cx="5486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 Out of Home Advertising</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7" name="Group 2">
            <a:extLst>
              <a:ext uri="{FF2B5EF4-FFF2-40B4-BE49-F238E27FC236}">
                <a16:creationId xmlns:a16="http://schemas.microsoft.com/office/drawing/2014/main" id="{E05F2E2A-C3AC-4A9A-BA08-4CD47E7F87F8}"/>
              </a:ext>
            </a:extLst>
          </p:cNvPr>
          <p:cNvGrpSpPr>
            <a:grpSpLocks/>
          </p:cNvGrpSpPr>
          <p:nvPr/>
        </p:nvGrpSpPr>
        <p:grpSpPr bwMode="auto">
          <a:xfrm>
            <a:off x="0" y="0"/>
            <a:ext cx="9144000" cy="976313"/>
            <a:chOff x="0" y="0"/>
            <a:chExt cx="5760" cy="615"/>
          </a:xfrm>
        </p:grpSpPr>
        <p:sp>
          <p:nvSpPr>
            <p:cNvPr id="24583" name="Text Box 3">
              <a:extLst>
                <a:ext uri="{FF2B5EF4-FFF2-40B4-BE49-F238E27FC236}">
                  <a16:creationId xmlns:a16="http://schemas.microsoft.com/office/drawing/2014/main" id="{A6432F1D-8713-49D8-8E17-FFDB86AC05C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24584" name="Text Box 4">
              <a:extLst>
                <a:ext uri="{FF2B5EF4-FFF2-40B4-BE49-F238E27FC236}">
                  <a16:creationId xmlns:a16="http://schemas.microsoft.com/office/drawing/2014/main" id="{919E22E8-6AB3-42E6-B445-40A98A11185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24578" name="Text Box 7">
            <a:extLst>
              <a:ext uri="{FF2B5EF4-FFF2-40B4-BE49-F238E27FC236}">
                <a16:creationId xmlns:a16="http://schemas.microsoft.com/office/drawing/2014/main" id="{E3D21CA5-A8BC-49FD-BE31-63ED379738A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4580" name="AutoShape 2" descr="data:image/jpg;base64,/9j/4AAQSkZJRgABAQAAAQABAAD/2wCEAAkGBhQQERUQEBMSFRUPFxwQGBgQFBQVEhoVFRIWFBcVFBIYHCYeGBokGRQVIS8gJigpLC0sGB8xNTAqNSkrLCkBCQoKDQwODw8PDSkYFBgpKSkpKSkpKSkpKSkpKSkpKSkpKSkpKSkpKSkpKSkpKSkpKSkpKSkpKSkpKSkpKSkpKf/AABEIAJgA4gMBIgACEQEDEQH/xAAcAAEAAwEBAQEBAAAAAAAAAAAABgcIBQMEAgH/xABFEAABAwIDBAUGCwcDBQAAAAABAAIDBBEFEiEGBxMxQVFhcYEiVJGTobEUFzIzQlNigpLR0ggYI6KywcJDUsMWJDRjcv/EABYBAQEBAAAAAAAAAAAAAAAAAAABAv/EABYRAQEBAAAAAAAAAAAAAAAAAAABEf/aAAwDAQACEQMRAD8AvFERAREQEREBERAREQEREBERAREQEREBERAREQEREBERAREQEREBERAREQEREBERAREQEREBERAREQEREBERAREQEREBERAREQEREBERAREQEREBERAREQEREBERAREQEREBERAREQEREBERAREQEREBedRUNjaXyOa1rRcueQ1oHWSdAvh2gx+Khp31NQ6zIx0fKc48mNHS4lZv2z29qMTkJkJZE0+RC0+Q0dBd/vd2nwsguTFt9eHwHKx0k5Gl4GeR+NxAPeLhc1m/6kPOCpHhGf8AJUQv6i40rg29nDqohon4TnaAVDTH4Z/k+1TBrgRcEEHUEcrLHKsPdbvGfRTMpah5NNKQwZz804mwc0nky/Mchz6DcYvvEsRZTxPnmdlZE0vcT1Ds6T2KlMV3+VLpD8FhhZGDpxg58hHW4hwA7hfvVo7wsFkrMOngh1e5oc0f7ixwfl8ctu+yy/NA5jix7XNcDYtcCHA9RadboNIbud4jcVY9r2COeGxe1pJYWnQPZfW19CDy053UD3jbzq2mxCanpZgyOHK23Did5WQFxu5pPMrr7jtkJacS1s7SwTtEcbXCzizNmLyDyBIFvHsVS7VV3Hramb6yZ5HdnIHsAQd474MU85HqKf8AQra2x2mqKLBmVGe1S9sTc5Yz5x9nPOS2XkHdCz/glDx6mGAf60rI9PtPDT7Crf3/ANblgpacaZ3ukt2RsDR7XoIN8cGKecj1FP8AoVl7ndqavEBUPq5c7YixjLRxs1IcXasaL6BvpVArQe4yhyYaZLazzPf4Nyxj+goVYiIiIIiIOTtFtTT4exslVJkbI7I2zXOJNr8mgnkFwPjiwzzg+pm/SoT+0FiN5aWnH0GOmPe5wY3+lyqNFav2d2sp8Qa99K8vERDXEsezUi9vKAvoubiu87D6WZ9PNOWyRHK4COV1jYG1w2x5rjbjqHh4ZxCPn5nv8G2jHtY70qjtpq7j1lRN9ZM93hnNvYgv/wCOLDPOHepm/SplDKHtDhycA4XBBsRcaHksiYbTcWaKMf6kjWfieB/da8Y2wAHIaehEfpERAREQEREGed8u1hqq00zHfwqMllhyMv03Hrt8nwPWq+XvXVHElkk+se6T8by7+68EaWXuq3Ytrh8MqweA05WMuRxHDmSRrkB005m/VraeJbssOnj4ZpYmaWDoWiORvaHDn43XU2WoWwUVPEwWDImDTryAk+JJKoDbnbKqOI1PCqZ2MbK6NrY5XtaAzyNADbm0oiW4d+z87O74RVARhxyiFl3lt9C4u0abW6Cp7ge7KgpLFlO17x9Of+I/wzaDwAWef+rq3zyq9dJ+a7OxmOVlTX00LqqpLZJmZgZpCC1pzuBF+WVpQXLvD3iDCeCOFxXT5jbPksGZdeRvq5QaTfuxzs7sOYXDk4yNLvxZLrlb9cQ4mItivpTwtFvtPcXn2FvoVcINLbP7dGsw2evdEIhCJbDPmvwo73vYfSuPBZp71d1WPgeyrW8nTxtHjPLmP8pKpFCJjujw/jYtBppFmmP3GED+ZwXY374hnxBkQOkELR957nOPsyL7NwFBmqaie2kcTYx3yPv7mFQ7eNX8fFKp/QJDGO6MBn+KCNrTmxj46DCKZ072xsjhEjnPNgM/l+m7uXSsz08Bke1g1L3Bg73Gw96mG8va51VP8Ejd/wBtQ/wGBvyXOjGR0h69QQOod5QSvaXf08uLMPiaGjTiVAJJ7WxAi3ifBRmPfPiYNzNG7sdDHb2AH2qHYfQvnlZDGLvmcI2j7TiAPerH2m3JupKN9Uyo4j4G8SRmTK3KPlFjr30GuvMBBI9jt+DJ3thr2Nhc7QSsJ4N/tg6s77kdyl+3m2QwumbUZBKXvEYbmy3zAm97HkB7Vl9SHFtr31NBTUUhJNI95Dj0xloEYJ6S27x3WQee2u1bsTqjUuZw7tbGGh2awaD02HMknxXBREVZOz2+Q0dFHRspQeEwsz8W13G5LsuXrde11W5PXzX8REffgOJilqYagsz8B7Zct7XLTcC/RqAtA7F7yW10E9VPG2mipSAXukzA3BJ1sLW8nTW91m9ffLjUjqZlIDlije6Ytb9KR1hnf12aAB1a9aC09pd/RzFmHwtsNOJUA69rYgRYd58FFjvnxO9+NH3cGO3uv7VCqeB0j2xsF3PIY0DpLjYD0lWbjG42SCjfUCoD5YmGV8YZZlmi7gx97kgA2uNbdCDqbKb9i57YsRjY0O040IIA7XxknTtB8FN9qcZlaWiAkhzRI3hOaDIC2RxcJCCMrQxmgGvEHPQHMavjcnigq6F9LOGyfA3gN4gDrRvGZoF+ohw7rBB98m2lW0lrI2ytabNkEb7PaNA/yTbyhrppqin4bbQdCIjImL0RgnlhIsYZHx2/+XlvuC+RWlvs2KdFOcRibeKewlt9CW1g49QcLa9Y7QqtRWnd3O00dbQw5XDiQsbFI2/lNcxobcjqNrg9qrnb7dTBRUs1b8Jlc/NcNeGAOfJJqNNeklVZBUujOaNzmOHSxxafSF7VmJyzW40ssmXlxHudbuuUHyqe7lKHiYqx3RBG+TxIDB/WoErb3G0vBZW17wQyOMMBI0OUOlkAPYGs9KCDbwq/j4nVSXuOKYx3R2Z/iuDDCXuaxupeQ0DtcbD2lfyaYvc57ubyXnvcbn2lSDd3h/HxOljtoJRIe6K8n+IQWZvvkEGHUtI3kXhv3YYiPeWqkFae/wCr81XTw3+aiLz3yPt7ox6VViEXruOpxBh09U7k+RzvuQxge/OqPqqgyPdIecjjIb9bnFx96vSA/Atl78nPpz+Kofb02kVDIR600TnOAjBLtXDLz8kFxI7g0nwXmTfU9Oqm25/CBU4kA4XbHFI533mGL/kKjW0OAyUNRJTTAh0RsD0Ob9F47CP7oPbZfZ6prZslE0mSIcW4eGZQCBfOSLG5Utl3cY29pa8yOa4WIdVtIIPMEF+oUX2N2vlwyo+EQhrszeG9j72c0kG1xqCCAQVLdot+NTURmKnjbT5tC9ry6W3SGOsA3v59VkHM+JvE/qGeui/UpnsNslNhNJiFRWxsaRFmZ5TJPkMkJ5XtqWqEYLvPxRjmxxTvmLyGNZKxspcToADbMT4q0t5OITRYG74VkE84ZE/hAhgc94c5rbk8mtI5oM9KS7uKDj4pSsIuBJxCCLi0bTJqOryQo0rG3E0OfEXSfUQuPi9zWD2ZkEs38TMio4Ymta0zTXOVoBtGwno7XBUarV3/ANfmqqeD6qIyHvkfYeyP2qqkIuPclh4bR1lU5rXG+RuYA/NRF5tfte1U6ZC7yjzd5R7zqfetHboMNDMIiuP/ACC+U9znlo/la1UNtTgD6GrlpngjhuOU9DoybscOwj+6D8bO4HPWTiGkbeUAyCzgywZY5sxItYkelTSTd5jjgWudIQ4WINY0gg8wRnUP2W2lkw6pbVQhpc0Fpa/5Lmu5tNtRyGvYpxjm/eomiMdPCyAvFjJmL3jryCwAPab2Qcf4msT+oZ66L9SsLdBsVV4dJUGqY1jZWsDbPY+7mudf5JNtCq0wvejicJDWVL5L2AbM1stzyAuRmJ8VoXZqSpdTRvrQxs7xmc2MENbfk03J8oDn23QdREREec9O2RpY9rXNeMpa4AtIPMEHmFU21G4dr3GTD5Wx5jfhTXLB2MkFyB2EHvVuogzhNuZxNpsIY3drZorfzEFe9JuRxF58psEfa+UH2MDlohEXVR4HuBY0h1ZUGS2uSBuRp7DIbm3cArAxfZsOoJKGj4cIfGYW6HI0O0doNTcE+JXcREUd+77Uedwerk/NSTYDdJJh1WKqWeOTKxzGhjXA3dYXuT1X9Ks1EFXbdbpZ8SrH1TaiJjXNaxrXMeSA1ttSD13Pio/+77Uedwerk/NXiiCJbZbGPrMPZQQSMjDDGCXgkFsTbAWHaB6FXf7vtR53B6uT81eKIIDu13avwqSaWWVkjpWtY3htcLAEl179Zy+hdzbHYanxSMNnBa9nyJWW4jb9H2m9hUiRBnzF9x9fE60HCnb0Fr2xu+82QgDwJX5wvchiErrTCKBvSXyNefBsZN/EhaFRBEdi92lNhnlsBlmIsZZAMwvzEbeTB7e1em8LYx+KwMgbMIgyTiklhfezSALAjrUqRBSp/Z7k89j9S79amW7jdwcJMznzNldOGtBawssG5iQbk3uSPQpwiCrdud0k+I1j6ptRCxrg1jWuY8kBrQNSDbnmPiuB+77Uedwerk/NXiiD4MBwsUtNDTCx4EbY7jQEtaASB3rkbbbBQYpGBLdkkfyJWAZm36CPpN7PRZSZEGeMT3I4hE4iJsUzehzJGsNu1shFj4lfih3KYjI6z2RRDrklY4eiPMStFIi6guxG6enw4iZ54845PcLMYf8A1s6D9o3Pcp0iIgiIgIiICIiAiIgIiICIiAiIgIiICIiAiIgIiICIiAiIgIiICIiAiIgIiICIiAiIgIiICIiAiIgIiICIiAiIgIiICIiAiIgIiICIiAiIgIiICIiAiIgIiICIiAiIgIiICIiAiIgIiICIiAiIgIiICIiAiIg//9k=">
            <a:extLst>
              <a:ext uri="{FF2B5EF4-FFF2-40B4-BE49-F238E27FC236}">
                <a16:creationId xmlns:a16="http://schemas.microsoft.com/office/drawing/2014/main" id="{22236702-A9D5-434C-882C-26FFCCCDFAED}"/>
              </a:ext>
            </a:extLst>
          </p:cNvPr>
          <p:cNvSpPr>
            <a:spLocks noChangeAspect="1" noChangeArrowheads="1"/>
          </p:cNvSpPr>
          <p:nvPr/>
        </p:nvSpPr>
        <p:spPr bwMode="auto">
          <a:xfrm>
            <a:off x="117475" y="-706438"/>
            <a:ext cx="2152650" cy="1447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24582" name="TextBox 11">
            <a:extLst>
              <a:ext uri="{FF2B5EF4-FFF2-40B4-BE49-F238E27FC236}">
                <a16:creationId xmlns:a16="http://schemas.microsoft.com/office/drawing/2014/main" id="{E1F51082-120B-4F9C-95FF-4A5D9003D21E}"/>
              </a:ext>
            </a:extLst>
          </p:cNvPr>
          <p:cNvSpPr txBox="1">
            <a:spLocks noChangeArrowheads="1"/>
          </p:cNvSpPr>
          <p:nvPr/>
        </p:nvSpPr>
        <p:spPr bwMode="auto">
          <a:xfrm>
            <a:off x="723900" y="1798638"/>
            <a:ext cx="7696200"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200" dirty="0">
                <a:latin typeface="Verdana" panose="020B0604030504040204" pitchFamily="34" charset="0"/>
              </a:rPr>
              <a:t>Professional Bull Riders (PBR) announced the arrival of a 2019event in Washington D.C. by blanketing the city in advertising, placing more than 250 ads on city subway metro cars and buses</a:t>
            </a:r>
          </a:p>
        </p:txBody>
      </p:sp>
      <p:pic>
        <p:nvPicPr>
          <p:cNvPr id="11" name="Picture 10" descr="Professional Bull Riders: PBR Calls BS in DC">
            <a:extLst>
              <a:ext uri="{FF2B5EF4-FFF2-40B4-BE49-F238E27FC236}">
                <a16:creationId xmlns:a16="http://schemas.microsoft.com/office/drawing/2014/main" id="{6D22011C-23B2-9A4B-91A4-EE20EEB9826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28900" y="3549988"/>
            <a:ext cx="4191000" cy="2795343"/>
          </a:xfrm>
          <a:prstGeom prst="rect">
            <a:avLst/>
          </a:prstGeom>
          <a:noFill/>
          <a:ln>
            <a:noFill/>
          </a:ln>
        </p:spPr>
      </p:pic>
      <p:sp>
        <p:nvSpPr>
          <p:cNvPr id="2" name="Rectangle 6">
            <a:extLst>
              <a:ext uri="{FF2B5EF4-FFF2-40B4-BE49-F238E27FC236}">
                <a16:creationId xmlns:a16="http://schemas.microsoft.com/office/drawing/2014/main" id="{44560783-EE53-4C85-AA1E-AFB9E41C8323}"/>
              </a:ext>
            </a:extLst>
          </p:cNvPr>
          <p:cNvSpPr>
            <a:spLocks noChangeArrowheads="1"/>
          </p:cNvSpPr>
          <p:nvPr/>
        </p:nvSpPr>
        <p:spPr bwMode="auto">
          <a:xfrm>
            <a:off x="1981200" y="972945"/>
            <a:ext cx="5486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 Out of Home Advertising</a:t>
            </a:r>
          </a:p>
        </p:txBody>
      </p:sp>
    </p:spTree>
    <p:extLst>
      <p:ext uri="{BB962C8B-B14F-4D97-AF65-F5344CB8AC3E}">
        <p14:creationId xmlns:p14="http://schemas.microsoft.com/office/powerpoint/2010/main" val="5370770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113" name="Group 2">
            <a:extLst>
              <a:ext uri="{FF2B5EF4-FFF2-40B4-BE49-F238E27FC236}">
                <a16:creationId xmlns:a16="http://schemas.microsoft.com/office/drawing/2014/main" id="{9D498215-D318-4860-B5AD-D899D7BBD810}"/>
              </a:ext>
            </a:extLst>
          </p:cNvPr>
          <p:cNvGrpSpPr>
            <a:grpSpLocks/>
          </p:cNvGrpSpPr>
          <p:nvPr/>
        </p:nvGrpSpPr>
        <p:grpSpPr bwMode="auto">
          <a:xfrm>
            <a:off x="0" y="0"/>
            <a:ext cx="9144000" cy="976313"/>
            <a:chOff x="0" y="0"/>
            <a:chExt cx="5760" cy="615"/>
          </a:xfrm>
        </p:grpSpPr>
        <p:sp>
          <p:nvSpPr>
            <p:cNvPr id="90120" name="Text Box 3">
              <a:extLst>
                <a:ext uri="{FF2B5EF4-FFF2-40B4-BE49-F238E27FC236}">
                  <a16:creationId xmlns:a16="http://schemas.microsoft.com/office/drawing/2014/main" id="{D1D34BC6-C828-4300-8BB3-90DFF7FCAF2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b="1">
                  <a:latin typeface="Times New Roman" panose="02020603050405020304" pitchFamily="18" charset="0"/>
                </a:rPr>
                <a:t>LESSON 4.9</a:t>
              </a:r>
            </a:p>
          </p:txBody>
        </p:sp>
        <p:sp>
          <p:nvSpPr>
            <p:cNvPr id="90121" name="Text Box 4">
              <a:extLst>
                <a:ext uri="{FF2B5EF4-FFF2-40B4-BE49-F238E27FC236}">
                  <a16:creationId xmlns:a16="http://schemas.microsoft.com/office/drawing/2014/main" id="{79ECEC40-DE82-4200-893D-930EEE156B6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2400">
                  <a:solidFill>
                    <a:schemeClr val="folHlink"/>
                  </a:solidFill>
                  <a:latin typeface="Arial Black" panose="020B0A04020102020204" pitchFamily="34" charset="0"/>
                </a:rPr>
                <a:t>Marketing Applications</a:t>
              </a:r>
            </a:p>
          </p:txBody>
        </p:sp>
      </p:grpSp>
      <p:sp>
        <p:nvSpPr>
          <p:cNvPr id="250885" name="Rectangle 5">
            <a:extLst>
              <a:ext uri="{FF2B5EF4-FFF2-40B4-BE49-F238E27FC236}">
                <a16:creationId xmlns:a16="http://schemas.microsoft.com/office/drawing/2014/main" id="{DC02807B-6483-4AB0-95F7-78D725A41553}"/>
              </a:ext>
            </a:extLst>
          </p:cNvPr>
          <p:cNvSpPr>
            <a:spLocks noChangeArrowheads="1"/>
          </p:cNvSpPr>
          <p:nvPr/>
        </p:nvSpPr>
        <p:spPr bwMode="auto">
          <a:xfrm>
            <a:off x="457200" y="2514600"/>
            <a:ext cx="82296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buFont typeface="Wingdings" panose="05000000000000000000" pitchFamily="2" charset="2"/>
              <a:buNone/>
            </a:pPr>
            <a:r>
              <a:rPr lang="en-US" altLang="en-US" sz="2400">
                <a:solidFill>
                  <a:srgbClr val="008000"/>
                </a:solidFill>
                <a:latin typeface="Verdana" panose="020B0604030504040204" pitchFamily="34" charset="0"/>
              </a:rPr>
              <a:t>The NBA's Jam Van tour is an interactive basketball program that travels from the United States to China. The Jam Van is a 67-foot 18-wheeler that transforms into 8,000 square feet of basketball and interactive “off-court” activities. </a:t>
            </a:r>
          </a:p>
        </p:txBody>
      </p:sp>
      <p:sp>
        <p:nvSpPr>
          <p:cNvPr id="90115" name="Text Box 6">
            <a:extLst>
              <a:ext uri="{FF2B5EF4-FFF2-40B4-BE49-F238E27FC236}">
                <a16:creationId xmlns:a16="http://schemas.microsoft.com/office/drawing/2014/main" id="{75A2CE11-477E-48C1-90FE-0B7B32D5FF0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90117" name="Line 8">
            <a:extLst>
              <a:ext uri="{FF2B5EF4-FFF2-40B4-BE49-F238E27FC236}">
                <a16:creationId xmlns:a16="http://schemas.microsoft.com/office/drawing/2014/main" id="{AB7B45BA-13A4-41F6-A188-A41B2112FEF6}"/>
              </a:ext>
            </a:extLst>
          </p:cNvPr>
          <p:cNvSpPr>
            <a:spLocks noChangeShapeType="1"/>
          </p:cNvSpPr>
          <p:nvPr/>
        </p:nvSpPr>
        <p:spPr bwMode="auto">
          <a:xfrm>
            <a:off x="685800" y="2286000"/>
            <a:ext cx="76962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0118" name="Rectangle 9">
            <a:extLst>
              <a:ext uri="{FF2B5EF4-FFF2-40B4-BE49-F238E27FC236}">
                <a16:creationId xmlns:a16="http://schemas.microsoft.com/office/drawing/2014/main" id="{09987CB8-6959-432B-B664-B7B3CBF9B447}"/>
              </a:ext>
            </a:extLst>
          </p:cNvPr>
          <p:cNvSpPr>
            <a:spLocks noChangeArrowheads="1"/>
          </p:cNvSpPr>
          <p:nvPr/>
        </p:nvSpPr>
        <p:spPr bwMode="auto">
          <a:xfrm>
            <a:off x="1181100" y="1620837"/>
            <a:ext cx="6781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2800" dirty="0">
                <a:solidFill>
                  <a:srgbClr val="000099"/>
                </a:solidFill>
                <a:latin typeface="Verdana" panose="020B0604030504040204" pitchFamily="34" charset="0"/>
              </a:rPr>
              <a:t>Traditional Mobile Advertising</a:t>
            </a:r>
          </a:p>
        </p:txBody>
      </p:sp>
      <p:pic>
        <p:nvPicPr>
          <p:cNvPr id="250891" name="Picture 11" descr="jamvan_logo_400x186">
            <a:extLst>
              <a:ext uri="{FF2B5EF4-FFF2-40B4-BE49-F238E27FC236}">
                <a16:creationId xmlns:a16="http://schemas.microsoft.com/office/drawing/2014/main" id="{41DA026D-5C47-4CDE-8E76-47974A4DEB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4724400"/>
            <a:ext cx="3810000"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6">
            <a:extLst>
              <a:ext uri="{FF2B5EF4-FFF2-40B4-BE49-F238E27FC236}">
                <a16:creationId xmlns:a16="http://schemas.microsoft.com/office/drawing/2014/main" id="{E8C045FF-3C1D-4D13-B959-926F4E4057CD}"/>
              </a:ext>
            </a:extLst>
          </p:cNvPr>
          <p:cNvSpPr>
            <a:spLocks noChangeArrowheads="1"/>
          </p:cNvSpPr>
          <p:nvPr/>
        </p:nvSpPr>
        <p:spPr bwMode="auto">
          <a:xfrm>
            <a:off x="1828800" y="976313"/>
            <a:ext cx="5486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 Out of Home Advertising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250885">
                                            <p:txEl>
                                              <p:charRg st="0" end="235"/>
                                            </p:txEl>
                                          </p:spTgt>
                                        </p:tgtEl>
                                        <p:attrNameLst>
                                          <p:attrName>style.visibility</p:attrName>
                                        </p:attrNameLst>
                                      </p:cBhvr>
                                      <p:to>
                                        <p:strVal val="visible"/>
                                      </p:to>
                                    </p:set>
                                    <p:anim calcmode="lin" valueType="num">
                                      <p:cBhvr additive="base">
                                        <p:cTn id="7" dur="500" fill="hold"/>
                                        <p:tgtEl>
                                          <p:spTgt spid="250885">
                                            <p:txEl>
                                              <p:charRg st="0" end="235"/>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50885">
                                            <p:txEl>
                                              <p:charRg st="0" end="235"/>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3" presetClass="entr" presetSubtype="16" fill="hold" nodeType="afterEffect">
                                  <p:stCondLst>
                                    <p:cond delay="0"/>
                                  </p:stCondLst>
                                  <p:childTnLst>
                                    <p:set>
                                      <p:cBhvr>
                                        <p:cTn id="11" dur="1" fill="hold">
                                          <p:stCondLst>
                                            <p:cond delay="0"/>
                                          </p:stCondLst>
                                        </p:cTn>
                                        <p:tgtEl>
                                          <p:spTgt spid="250891"/>
                                        </p:tgtEl>
                                        <p:attrNameLst>
                                          <p:attrName>style.visibility</p:attrName>
                                        </p:attrNameLst>
                                      </p:cBhvr>
                                      <p:to>
                                        <p:strVal val="visible"/>
                                      </p:to>
                                    </p:set>
                                    <p:anim calcmode="lin" valueType="num">
                                      <p:cBhvr>
                                        <p:cTn id="12" dur="500" fill="hold"/>
                                        <p:tgtEl>
                                          <p:spTgt spid="250891"/>
                                        </p:tgtEl>
                                        <p:attrNameLst>
                                          <p:attrName>ppt_w</p:attrName>
                                        </p:attrNameLst>
                                      </p:cBhvr>
                                      <p:tavLst>
                                        <p:tav tm="0">
                                          <p:val>
                                            <p:fltVal val="0"/>
                                          </p:val>
                                        </p:tav>
                                        <p:tav tm="100000">
                                          <p:val>
                                            <p:strVal val="#ppt_w"/>
                                          </p:val>
                                        </p:tav>
                                      </p:tavLst>
                                    </p:anim>
                                    <p:anim calcmode="lin" valueType="num">
                                      <p:cBhvr>
                                        <p:cTn id="13" dur="500" fill="hold"/>
                                        <p:tgtEl>
                                          <p:spTgt spid="25089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61" name="Group 2">
            <a:extLst>
              <a:ext uri="{FF2B5EF4-FFF2-40B4-BE49-F238E27FC236}">
                <a16:creationId xmlns:a16="http://schemas.microsoft.com/office/drawing/2014/main" id="{BCB7B8E1-9114-4A9C-B542-C3FAE1FCE668}"/>
              </a:ext>
            </a:extLst>
          </p:cNvPr>
          <p:cNvGrpSpPr>
            <a:grpSpLocks/>
          </p:cNvGrpSpPr>
          <p:nvPr/>
        </p:nvGrpSpPr>
        <p:grpSpPr bwMode="auto">
          <a:xfrm>
            <a:off x="0" y="0"/>
            <a:ext cx="9144000" cy="976313"/>
            <a:chOff x="0" y="0"/>
            <a:chExt cx="5760" cy="615"/>
          </a:xfrm>
        </p:grpSpPr>
        <p:sp>
          <p:nvSpPr>
            <p:cNvPr id="92169" name="Text Box 3">
              <a:extLst>
                <a:ext uri="{FF2B5EF4-FFF2-40B4-BE49-F238E27FC236}">
                  <a16:creationId xmlns:a16="http://schemas.microsoft.com/office/drawing/2014/main" id="{3DF1DB9F-7617-4D22-913A-1489204D855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b="1">
                  <a:latin typeface="Times New Roman" panose="02020603050405020304" pitchFamily="18" charset="0"/>
                </a:rPr>
                <a:t>LESSON 4.9</a:t>
              </a:r>
            </a:p>
          </p:txBody>
        </p:sp>
        <p:sp>
          <p:nvSpPr>
            <p:cNvPr id="92170" name="Text Box 4">
              <a:extLst>
                <a:ext uri="{FF2B5EF4-FFF2-40B4-BE49-F238E27FC236}">
                  <a16:creationId xmlns:a16="http://schemas.microsoft.com/office/drawing/2014/main" id="{AEFA0A31-53DB-449E-8C63-FD342EB0A98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2400">
                  <a:solidFill>
                    <a:schemeClr val="folHlink"/>
                  </a:solidFill>
                  <a:latin typeface="Arial Black" panose="020B0A04020102020204" pitchFamily="34" charset="0"/>
                </a:rPr>
                <a:t>Marketing Applications</a:t>
              </a:r>
            </a:p>
          </p:txBody>
        </p:sp>
      </p:grpSp>
      <p:sp>
        <p:nvSpPr>
          <p:cNvPr id="250885" name="Rectangle 5">
            <a:extLst>
              <a:ext uri="{FF2B5EF4-FFF2-40B4-BE49-F238E27FC236}">
                <a16:creationId xmlns:a16="http://schemas.microsoft.com/office/drawing/2014/main" id="{DD88C5B2-D9C7-4A6E-AD34-EB8DB76E5C32}"/>
              </a:ext>
            </a:extLst>
          </p:cNvPr>
          <p:cNvSpPr>
            <a:spLocks noChangeArrowheads="1"/>
          </p:cNvSpPr>
          <p:nvPr/>
        </p:nvSpPr>
        <p:spPr bwMode="auto">
          <a:xfrm>
            <a:off x="457200" y="2451100"/>
            <a:ext cx="82296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buFont typeface="Wingdings" panose="05000000000000000000" pitchFamily="2" charset="2"/>
              <a:buNone/>
            </a:pPr>
            <a:r>
              <a:rPr lang="en-US" altLang="en-US" sz="2400" dirty="0">
                <a:solidFill>
                  <a:srgbClr val="006600"/>
                </a:solidFill>
                <a:latin typeface="Verdana" panose="020B0604030504040204" pitchFamily="34" charset="0"/>
              </a:rPr>
              <a:t>The Green Bay Packers’ annual “Tailgate Tour” visits five Wisconsin communities in five days during the summer while raising money for local non-profit organizations via tailgate parties at each stop. Along the way, the “Tour” also makes unannounced stops, often at schools. </a:t>
            </a:r>
          </a:p>
        </p:txBody>
      </p:sp>
      <p:sp>
        <p:nvSpPr>
          <p:cNvPr id="92163" name="Text Box 6">
            <a:extLst>
              <a:ext uri="{FF2B5EF4-FFF2-40B4-BE49-F238E27FC236}">
                <a16:creationId xmlns:a16="http://schemas.microsoft.com/office/drawing/2014/main" id="{869E3174-3B46-4E0A-B7DA-C8384A678BD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92165" name="Line 8">
            <a:extLst>
              <a:ext uri="{FF2B5EF4-FFF2-40B4-BE49-F238E27FC236}">
                <a16:creationId xmlns:a16="http://schemas.microsoft.com/office/drawing/2014/main" id="{0C1DB896-D3F9-4A70-8E6F-60837732A5CB}"/>
              </a:ext>
            </a:extLst>
          </p:cNvPr>
          <p:cNvSpPr>
            <a:spLocks noChangeShapeType="1"/>
          </p:cNvSpPr>
          <p:nvPr/>
        </p:nvSpPr>
        <p:spPr bwMode="auto">
          <a:xfrm>
            <a:off x="685800" y="2286000"/>
            <a:ext cx="76962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33803" name="Picture 11" descr="120507tailgate-tour420">
            <a:extLst>
              <a:ext uri="{FF2B5EF4-FFF2-40B4-BE49-F238E27FC236}">
                <a16:creationId xmlns:a16="http://schemas.microsoft.com/office/drawing/2014/main" id="{95A3F218-1A7E-4B39-9A21-4C39FEAD45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4953000"/>
            <a:ext cx="5270500"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168" name="il_fi" descr="tailgatetourLogo">
            <a:extLst>
              <a:ext uri="{FF2B5EF4-FFF2-40B4-BE49-F238E27FC236}">
                <a16:creationId xmlns:a16="http://schemas.microsoft.com/office/drawing/2014/main" id="{FBB951DA-1185-48DC-85E0-B4A93B40B7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1400" y="1066800"/>
            <a:ext cx="1752600"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9">
            <a:extLst>
              <a:ext uri="{FF2B5EF4-FFF2-40B4-BE49-F238E27FC236}">
                <a16:creationId xmlns:a16="http://schemas.microsoft.com/office/drawing/2014/main" id="{92FDB598-1A77-4879-A9DD-6689CF4607EE}"/>
              </a:ext>
            </a:extLst>
          </p:cNvPr>
          <p:cNvSpPr>
            <a:spLocks noChangeArrowheads="1"/>
          </p:cNvSpPr>
          <p:nvPr/>
        </p:nvSpPr>
        <p:spPr bwMode="auto">
          <a:xfrm>
            <a:off x="1181100" y="1620837"/>
            <a:ext cx="6781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2800" dirty="0">
                <a:solidFill>
                  <a:srgbClr val="000099"/>
                </a:solidFill>
                <a:latin typeface="Verdana" panose="020B0604030504040204" pitchFamily="34" charset="0"/>
              </a:rPr>
              <a:t>Traditional Mobile Advertising</a:t>
            </a:r>
          </a:p>
        </p:txBody>
      </p:sp>
      <p:sp>
        <p:nvSpPr>
          <p:cNvPr id="4" name="Rectangle 6">
            <a:extLst>
              <a:ext uri="{FF2B5EF4-FFF2-40B4-BE49-F238E27FC236}">
                <a16:creationId xmlns:a16="http://schemas.microsoft.com/office/drawing/2014/main" id="{1C53FA41-BA91-4CE9-B976-F5DA201D4631}"/>
              </a:ext>
            </a:extLst>
          </p:cNvPr>
          <p:cNvSpPr>
            <a:spLocks noChangeArrowheads="1"/>
          </p:cNvSpPr>
          <p:nvPr/>
        </p:nvSpPr>
        <p:spPr bwMode="auto">
          <a:xfrm>
            <a:off x="1828800" y="976313"/>
            <a:ext cx="5486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 Out of Home Advertising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250885">
                                            <p:txEl>
                                              <p:pRg st="0" end="0"/>
                                            </p:txEl>
                                          </p:spTgt>
                                        </p:tgtEl>
                                        <p:attrNameLst>
                                          <p:attrName>style.visibility</p:attrName>
                                        </p:attrNameLst>
                                      </p:cBhvr>
                                      <p:to>
                                        <p:strVal val="visible"/>
                                      </p:to>
                                    </p:set>
                                    <p:anim calcmode="lin" valueType="num">
                                      <p:cBhvr additive="base">
                                        <p:cTn id="7" dur="500" fill="hold"/>
                                        <p:tgtEl>
                                          <p:spTgt spid="25088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50885">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3803"/>
                                        </p:tgtEl>
                                        <p:attrNameLst>
                                          <p:attrName>style.visibility</p:attrName>
                                        </p:attrNameLst>
                                      </p:cBhvr>
                                      <p:to>
                                        <p:strVal val="visible"/>
                                      </p:to>
                                    </p:set>
                                    <p:anim calcmode="lin" valueType="num">
                                      <p:cBhvr additive="base">
                                        <p:cTn id="11" dur="500" fill="hold"/>
                                        <p:tgtEl>
                                          <p:spTgt spid="33803"/>
                                        </p:tgtEl>
                                        <p:attrNameLst>
                                          <p:attrName>ppt_x</p:attrName>
                                        </p:attrNameLst>
                                      </p:cBhvr>
                                      <p:tavLst>
                                        <p:tav tm="0">
                                          <p:val>
                                            <p:strVal val="0-#ppt_w/2"/>
                                          </p:val>
                                        </p:tav>
                                        <p:tav tm="100000">
                                          <p:val>
                                            <p:strVal val="#ppt_x"/>
                                          </p:val>
                                        </p:tav>
                                      </p:tavLst>
                                    </p:anim>
                                    <p:anim calcmode="lin" valueType="num">
                                      <p:cBhvr additive="base">
                                        <p:cTn id="12" dur="500" fill="hold"/>
                                        <p:tgtEl>
                                          <p:spTgt spid="338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209" name="Group 2">
            <a:extLst>
              <a:ext uri="{FF2B5EF4-FFF2-40B4-BE49-F238E27FC236}">
                <a16:creationId xmlns:a16="http://schemas.microsoft.com/office/drawing/2014/main" id="{10AD8B47-6046-4916-8A39-3552D873F67C}"/>
              </a:ext>
            </a:extLst>
          </p:cNvPr>
          <p:cNvGrpSpPr>
            <a:grpSpLocks/>
          </p:cNvGrpSpPr>
          <p:nvPr/>
        </p:nvGrpSpPr>
        <p:grpSpPr bwMode="auto">
          <a:xfrm>
            <a:off x="0" y="0"/>
            <a:ext cx="9144000" cy="976313"/>
            <a:chOff x="0" y="0"/>
            <a:chExt cx="5760" cy="615"/>
          </a:xfrm>
        </p:grpSpPr>
        <p:sp>
          <p:nvSpPr>
            <p:cNvPr id="94216" name="Text Box 3">
              <a:extLst>
                <a:ext uri="{FF2B5EF4-FFF2-40B4-BE49-F238E27FC236}">
                  <a16:creationId xmlns:a16="http://schemas.microsoft.com/office/drawing/2014/main" id="{D61345F4-1D03-4549-B1FE-99B224DA772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b="1">
                  <a:latin typeface="Times New Roman" panose="02020603050405020304" pitchFamily="18" charset="0"/>
                </a:rPr>
                <a:t>LESSON 4.9</a:t>
              </a:r>
            </a:p>
          </p:txBody>
        </p:sp>
        <p:sp>
          <p:nvSpPr>
            <p:cNvPr id="94217" name="Text Box 4">
              <a:extLst>
                <a:ext uri="{FF2B5EF4-FFF2-40B4-BE49-F238E27FC236}">
                  <a16:creationId xmlns:a16="http://schemas.microsoft.com/office/drawing/2014/main" id="{51E8CE24-E7FE-49F4-9C34-BCFA8CC4C65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2400">
                  <a:solidFill>
                    <a:schemeClr val="folHlink"/>
                  </a:solidFill>
                  <a:latin typeface="Arial Black" panose="020B0A04020102020204" pitchFamily="34" charset="0"/>
                </a:rPr>
                <a:t>Marketing Applications</a:t>
              </a:r>
            </a:p>
          </p:txBody>
        </p:sp>
      </p:grpSp>
      <p:sp>
        <p:nvSpPr>
          <p:cNvPr id="250885" name="Rectangle 5">
            <a:extLst>
              <a:ext uri="{FF2B5EF4-FFF2-40B4-BE49-F238E27FC236}">
                <a16:creationId xmlns:a16="http://schemas.microsoft.com/office/drawing/2014/main" id="{EAA28381-4701-49F7-9A2E-4E7951F81E3F}"/>
              </a:ext>
            </a:extLst>
          </p:cNvPr>
          <p:cNvSpPr>
            <a:spLocks noChangeArrowheads="1"/>
          </p:cNvSpPr>
          <p:nvPr/>
        </p:nvSpPr>
        <p:spPr bwMode="auto">
          <a:xfrm>
            <a:off x="457200" y="2437359"/>
            <a:ext cx="8229600"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buFont typeface="Wingdings" panose="05000000000000000000" pitchFamily="2" charset="2"/>
              <a:buNone/>
            </a:pPr>
            <a:r>
              <a:rPr lang="en-US" altLang="en-US" sz="2200" dirty="0">
                <a:latin typeface="Verdana" panose="020B0604030504040204" pitchFamily="34" charset="0"/>
              </a:rPr>
              <a:t>Hard Rock took its world-famous collection of music memorabilia on the road with the “Hard Rock International 40th Anniversary Memorabilia Tour.  It traveled to over 30 Hard Rock cafes around the USA in an 80-foot-long double-wide truck specially constructed to exhibit 64 memorable artifacts once owned by popular musicians, such as a Jimi Hendrix custom Gibson Flying V guitar that he played at the Isle of Wight Festival in 1970, Janis Joplin's handwritten love letter to a boyfriend, Buddy Holly’s glasses, Katy Perry’s famous “birthday” dress and Justin Bieber’s skateboard, among other things.</a:t>
            </a:r>
          </a:p>
        </p:txBody>
      </p:sp>
      <p:sp>
        <p:nvSpPr>
          <p:cNvPr id="94211" name="Text Box 6">
            <a:extLst>
              <a:ext uri="{FF2B5EF4-FFF2-40B4-BE49-F238E27FC236}">
                <a16:creationId xmlns:a16="http://schemas.microsoft.com/office/drawing/2014/main" id="{4CF12AEF-38C1-4B9E-AF2D-E14F312392F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94213" name="Line 8">
            <a:extLst>
              <a:ext uri="{FF2B5EF4-FFF2-40B4-BE49-F238E27FC236}">
                <a16:creationId xmlns:a16="http://schemas.microsoft.com/office/drawing/2014/main" id="{FAB81472-5065-48B6-A01C-9B303E11640A}"/>
              </a:ext>
            </a:extLst>
          </p:cNvPr>
          <p:cNvSpPr>
            <a:spLocks noChangeShapeType="1"/>
          </p:cNvSpPr>
          <p:nvPr/>
        </p:nvSpPr>
        <p:spPr bwMode="auto">
          <a:xfrm>
            <a:off x="685800" y="2286000"/>
            <a:ext cx="76962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94215" name="Picture 4">
            <a:extLst>
              <a:ext uri="{FF2B5EF4-FFF2-40B4-BE49-F238E27FC236}">
                <a16:creationId xmlns:a16="http://schemas.microsoft.com/office/drawing/2014/main" id="{3CC0EE96-0220-4495-B69D-A7C2A6DE1D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990600"/>
            <a:ext cx="19050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9">
            <a:extLst>
              <a:ext uri="{FF2B5EF4-FFF2-40B4-BE49-F238E27FC236}">
                <a16:creationId xmlns:a16="http://schemas.microsoft.com/office/drawing/2014/main" id="{03A75113-1FB5-4B30-8850-9F89371DC0C4}"/>
              </a:ext>
            </a:extLst>
          </p:cNvPr>
          <p:cNvSpPr>
            <a:spLocks noChangeArrowheads="1"/>
          </p:cNvSpPr>
          <p:nvPr/>
        </p:nvSpPr>
        <p:spPr bwMode="auto">
          <a:xfrm>
            <a:off x="228600" y="1643591"/>
            <a:ext cx="6781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2800" dirty="0">
                <a:solidFill>
                  <a:srgbClr val="000099"/>
                </a:solidFill>
                <a:latin typeface="Verdana" panose="020B0604030504040204" pitchFamily="34" charset="0"/>
              </a:rPr>
              <a:t>Traditional Mobile Advertising</a:t>
            </a:r>
          </a:p>
        </p:txBody>
      </p:sp>
      <p:sp>
        <p:nvSpPr>
          <p:cNvPr id="4" name="Rectangle 6">
            <a:extLst>
              <a:ext uri="{FF2B5EF4-FFF2-40B4-BE49-F238E27FC236}">
                <a16:creationId xmlns:a16="http://schemas.microsoft.com/office/drawing/2014/main" id="{3C244D61-0B0F-4B4D-A468-86D198A1CB45}"/>
              </a:ext>
            </a:extLst>
          </p:cNvPr>
          <p:cNvSpPr>
            <a:spLocks noChangeArrowheads="1"/>
          </p:cNvSpPr>
          <p:nvPr/>
        </p:nvSpPr>
        <p:spPr bwMode="auto">
          <a:xfrm>
            <a:off x="876300" y="999067"/>
            <a:ext cx="5486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 Out of Home Advertising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250885">
                                            <p:txEl>
                                              <p:pRg st="0" end="0"/>
                                            </p:txEl>
                                          </p:spTgt>
                                        </p:tgtEl>
                                        <p:attrNameLst>
                                          <p:attrName>style.visibility</p:attrName>
                                        </p:attrNameLst>
                                      </p:cBhvr>
                                      <p:to>
                                        <p:strVal val="visible"/>
                                      </p:to>
                                    </p:set>
                                    <p:anim calcmode="lin" valueType="num">
                                      <p:cBhvr additive="base">
                                        <p:cTn id="7" dur="500" fill="hold"/>
                                        <p:tgtEl>
                                          <p:spTgt spid="25088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5088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257" name="Group 2">
            <a:extLst>
              <a:ext uri="{FF2B5EF4-FFF2-40B4-BE49-F238E27FC236}">
                <a16:creationId xmlns:a16="http://schemas.microsoft.com/office/drawing/2014/main" id="{DA1A7B4B-5B95-435A-80F4-3BC6AEB4E33E}"/>
              </a:ext>
            </a:extLst>
          </p:cNvPr>
          <p:cNvGrpSpPr>
            <a:grpSpLocks/>
          </p:cNvGrpSpPr>
          <p:nvPr/>
        </p:nvGrpSpPr>
        <p:grpSpPr bwMode="auto">
          <a:xfrm>
            <a:off x="0" y="0"/>
            <a:ext cx="9144000" cy="976313"/>
            <a:chOff x="0" y="0"/>
            <a:chExt cx="5760" cy="615"/>
          </a:xfrm>
        </p:grpSpPr>
        <p:sp>
          <p:nvSpPr>
            <p:cNvPr id="96264" name="Text Box 3">
              <a:extLst>
                <a:ext uri="{FF2B5EF4-FFF2-40B4-BE49-F238E27FC236}">
                  <a16:creationId xmlns:a16="http://schemas.microsoft.com/office/drawing/2014/main" id="{D95C0B66-B1F1-436A-850A-AD8AE511664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b="1">
                  <a:latin typeface="Times New Roman" panose="02020603050405020304" pitchFamily="18" charset="0"/>
                </a:rPr>
                <a:t>LESSON 4.9</a:t>
              </a:r>
            </a:p>
          </p:txBody>
        </p:sp>
        <p:sp>
          <p:nvSpPr>
            <p:cNvPr id="96265" name="Text Box 4">
              <a:extLst>
                <a:ext uri="{FF2B5EF4-FFF2-40B4-BE49-F238E27FC236}">
                  <a16:creationId xmlns:a16="http://schemas.microsoft.com/office/drawing/2014/main" id="{4A27B5C1-5E41-437A-BDB3-B141512D98C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2400">
                  <a:solidFill>
                    <a:schemeClr val="folHlink"/>
                  </a:solidFill>
                  <a:latin typeface="Arial Black" panose="020B0A04020102020204" pitchFamily="34" charset="0"/>
                </a:rPr>
                <a:t>Marketing Applications</a:t>
              </a:r>
            </a:p>
          </p:txBody>
        </p:sp>
      </p:grpSp>
      <p:sp>
        <p:nvSpPr>
          <p:cNvPr id="250885" name="Rectangle 5">
            <a:extLst>
              <a:ext uri="{FF2B5EF4-FFF2-40B4-BE49-F238E27FC236}">
                <a16:creationId xmlns:a16="http://schemas.microsoft.com/office/drawing/2014/main" id="{C5F8122D-457F-43C2-B7EF-411C3D160600}"/>
              </a:ext>
            </a:extLst>
          </p:cNvPr>
          <p:cNvSpPr>
            <a:spLocks noChangeArrowheads="1"/>
          </p:cNvSpPr>
          <p:nvPr/>
        </p:nvSpPr>
        <p:spPr bwMode="auto">
          <a:xfrm>
            <a:off x="304800" y="2295525"/>
            <a:ext cx="82296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buFont typeface="Wingdings" panose="05000000000000000000" pitchFamily="2" charset="2"/>
              <a:buNone/>
            </a:pPr>
            <a:r>
              <a:rPr lang="en-US" altLang="en-US" sz="2400">
                <a:solidFill>
                  <a:srgbClr val="FF0000"/>
                </a:solidFill>
                <a:latin typeface="Verdana" panose="020B0604030504040204" pitchFamily="34" charset="0"/>
              </a:rPr>
              <a:t> The Chicago Cubs deployed a Cubs “trolley”, equipped with 8 flat-screen TVs and Cubs memorabilia, that would make appearances throughout the city at parades, street festivals and sponsor locations.</a:t>
            </a:r>
          </a:p>
        </p:txBody>
      </p:sp>
      <p:sp>
        <p:nvSpPr>
          <p:cNvPr id="96259" name="Text Box 6">
            <a:extLst>
              <a:ext uri="{FF2B5EF4-FFF2-40B4-BE49-F238E27FC236}">
                <a16:creationId xmlns:a16="http://schemas.microsoft.com/office/drawing/2014/main" id="{6990A2A0-F827-4FED-BB59-3D01C7E93D2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96261" name="Line 8">
            <a:extLst>
              <a:ext uri="{FF2B5EF4-FFF2-40B4-BE49-F238E27FC236}">
                <a16:creationId xmlns:a16="http://schemas.microsoft.com/office/drawing/2014/main" id="{1E50266E-79E8-4521-8A8E-AB2A009F63FC}"/>
              </a:ext>
            </a:extLst>
          </p:cNvPr>
          <p:cNvSpPr>
            <a:spLocks noChangeShapeType="1"/>
          </p:cNvSpPr>
          <p:nvPr/>
        </p:nvSpPr>
        <p:spPr bwMode="auto">
          <a:xfrm>
            <a:off x="685800" y="2209800"/>
            <a:ext cx="76962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106498" name="Picture 2">
            <a:extLst>
              <a:ext uri="{FF2B5EF4-FFF2-40B4-BE49-F238E27FC236}">
                <a16:creationId xmlns:a16="http://schemas.microsoft.com/office/drawing/2014/main" id="{A2C42577-C03B-4665-A5B2-C0F21045A6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4114800"/>
            <a:ext cx="4743450" cy="224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9">
            <a:extLst>
              <a:ext uri="{FF2B5EF4-FFF2-40B4-BE49-F238E27FC236}">
                <a16:creationId xmlns:a16="http://schemas.microsoft.com/office/drawing/2014/main" id="{0E9276E7-A12C-4C1B-BC8C-E61DD6559E4D}"/>
              </a:ext>
            </a:extLst>
          </p:cNvPr>
          <p:cNvSpPr>
            <a:spLocks noChangeArrowheads="1"/>
          </p:cNvSpPr>
          <p:nvPr/>
        </p:nvSpPr>
        <p:spPr bwMode="auto">
          <a:xfrm>
            <a:off x="1181100" y="1620837"/>
            <a:ext cx="6781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2800" dirty="0">
                <a:solidFill>
                  <a:srgbClr val="000099"/>
                </a:solidFill>
                <a:latin typeface="Verdana" panose="020B0604030504040204" pitchFamily="34" charset="0"/>
              </a:rPr>
              <a:t>Traditional Mobile Advertising</a:t>
            </a:r>
          </a:p>
        </p:txBody>
      </p:sp>
      <p:sp>
        <p:nvSpPr>
          <p:cNvPr id="4" name="Rectangle 6">
            <a:extLst>
              <a:ext uri="{FF2B5EF4-FFF2-40B4-BE49-F238E27FC236}">
                <a16:creationId xmlns:a16="http://schemas.microsoft.com/office/drawing/2014/main" id="{96CE55F2-AF0D-43A4-911A-3FD9DFC74407}"/>
              </a:ext>
            </a:extLst>
          </p:cNvPr>
          <p:cNvSpPr>
            <a:spLocks noChangeArrowheads="1"/>
          </p:cNvSpPr>
          <p:nvPr/>
        </p:nvSpPr>
        <p:spPr bwMode="auto">
          <a:xfrm>
            <a:off x="1828800" y="976313"/>
            <a:ext cx="5486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 Out of Home Advertising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withEffect">
                                  <p:stCondLst>
                                    <p:cond delay="0"/>
                                  </p:stCondLst>
                                  <p:childTnLst>
                                    <p:set>
                                      <p:cBhvr>
                                        <p:cTn id="6" dur="1" fill="hold">
                                          <p:stCondLst>
                                            <p:cond delay="0"/>
                                          </p:stCondLst>
                                        </p:cTn>
                                        <p:tgtEl>
                                          <p:spTgt spid="250885">
                                            <p:txEl>
                                              <p:charRg st="0" end="198"/>
                                            </p:txEl>
                                          </p:spTgt>
                                        </p:tgtEl>
                                        <p:attrNameLst>
                                          <p:attrName>style.visibility</p:attrName>
                                        </p:attrNameLst>
                                      </p:cBhvr>
                                      <p:to>
                                        <p:strVal val="visible"/>
                                      </p:to>
                                    </p:set>
                                    <p:animEffect transition="in" filter="diamond(in)">
                                      <p:cBhvr>
                                        <p:cTn id="7" dur="1000"/>
                                        <p:tgtEl>
                                          <p:spTgt spid="250885">
                                            <p:txEl>
                                              <p:charRg st="0" end="198"/>
                                            </p:txEl>
                                          </p:spTgt>
                                        </p:tgtEl>
                                      </p:cBhvr>
                                    </p:animEffect>
                                  </p:childTnLst>
                                </p:cTn>
                              </p:par>
                              <p:par>
                                <p:cTn id="8" presetID="2" presetClass="entr" presetSubtype="8" fill="hold" nodeType="withEffect">
                                  <p:stCondLst>
                                    <p:cond delay="0"/>
                                  </p:stCondLst>
                                  <p:childTnLst>
                                    <p:set>
                                      <p:cBhvr>
                                        <p:cTn id="9" dur="1" fill="hold">
                                          <p:stCondLst>
                                            <p:cond delay="0"/>
                                          </p:stCondLst>
                                        </p:cTn>
                                        <p:tgtEl>
                                          <p:spTgt spid="106498"/>
                                        </p:tgtEl>
                                        <p:attrNameLst>
                                          <p:attrName>style.visibility</p:attrName>
                                        </p:attrNameLst>
                                      </p:cBhvr>
                                      <p:to>
                                        <p:strVal val="visible"/>
                                      </p:to>
                                    </p:set>
                                    <p:anim calcmode="lin" valueType="num">
                                      <p:cBhvr additive="base">
                                        <p:cTn id="10" dur="500" fill="hold"/>
                                        <p:tgtEl>
                                          <p:spTgt spid="106498"/>
                                        </p:tgtEl>
                                        <p:attrNameLst>
                                          <p:attrName>ppt_x</p:attrName>
                                        </p:attrNameLst>
                                      </p:cBhvr>
                                      <p:tavLst>
                                        <p:tav tm="0">
                                          <p:val>
                                            <p:strVal val="0-#ppt_w/2"/>
                                          </p:val>
                                        </p:tav>
                                        <p:tav tm="100000">
                                          <p:val>
                                            <p:strVal val="#ppt_x"/>
                                          </p:val>
                                        </p:tav>
                                      </p:tavLst>
                                    </p:anim>
                                    <p:anim calcmode="lin" valueType="num">
                                      <p:cBhvr additive="base">
                                        <p:cTn id="11" dur="500" fill="hold"/>
                                        <p:tgtEl>
                                          <p:spTgt spid="10649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5" name="Group 2">
            <a:extLst>
              <a:ext uri="{FF2B5EF4-FFF2-40B4-BE49-F238E27FC236}">
                <a16:creationId xmlns:a16="http://schemas.microsoft.com/office/drawing/2014/main" id="{27E1E6AC-518F-46BF-B1DA-26404ACCD22B}"/>
              </a:ext>
            </a:extLst>
          </p:cNvPr>
          <p:cNvGrpSpPr>
            <a:grpSpLocks/>
          </p:cNvGrpSpPr>
          <p:nvPr/>
        </p:nvGrpSpPr>
        <p:grpSpPr bwMode="auto">
          <a:xfrm>
            <a:off x="0" y="0"/>
            <a:ext cx="9144000" cy="976313"/>
            <a:chOff x="0" y="0"/>
            <a:chExt cx="5760" cy="615"/>
          </a:xfrm>
        </p:grpSpPr>
        <p:sp>
          <p:nvSpPr>
            <p:cNvPr id="6151" name="Text Box 3">
              <a:extLst>
                <a:ext uri="{FF2B5EF4-FFF2-40B4-BE49-F238E27FC236}">
                  <a16:creationId xmlns:a16="http://schemas.microsoft.com/office/drawing/2014/main" id="{F3981A14-20E7-42A0-A7CA-9FFBA5973ED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6152" name="Text Box 4">
              <a:extLst>
                <a:ext uri="{FF2B5EF4-FFF2-40B4-BE49-F238E27FC236}">
                  <a16:creationId xmlns:a16="http://schemas.microsoft.com/office/drawing/2014/main" id="{C4059EB3-D98A-4B09-863E-646575C797A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121861" name="Rectangle 5">
            <a:extLst>
              <a:ext uri="{FF2B5EF4-FFF2-40B4-BE49-F238E27FC236}">
                <a16:creationId xmlns:a16="http://schemas.microsoft.com/office/drawing/2014/main" id="{1F41893E-E851-4AFC-8B67-0F465DFCBA2A}"/>
              </a:ext>
            </a:extLst>
          </p:cNvPr>
          <p:cNvSpPr>
            <a:spLocks noChangeArrowheads="1"/>
          </p:cNvSpPr>
          <p:nvPr/>
        </p:nvSpPr>
        <p:spPr bwMode="auto">
          <a:xfrm>
            <a:off x="530225" y="2574598"/>
            <a:ext cx="808355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dirty="0">
                <a:solidFill>
                  <a:srgbClr val="000099"/>
                </a:solidFill>
                <a:latin typeface="Verdana" panose="020B0604030504040204" pitchFamily="34" charset="0"/>
              </a:rPr>
              <a:t>Advertising:</a:t>
            </a:r>
            <a:r>
              <a:rPr lang="en-US" altLang="en-US" dirty="0">
                <a:latin typeface="Verdana" panose="020B0604030504040204" pitchFamily="34" charset="0"/>
              </a:rPr>
              <a:t>   </a:t>
            </a:r>
          </a:p>
          <a:p>
            <a:pPr eaLnBrk="1" hangingPunct="1"/>
            <a:endParaRPr lang="en-US" altLang="en-US" dirty="0">
              <a:latin typeface="Verdana" panose="020B0604030504040204" pitchFamily="34" charset="0"/>
            </a:endParaRPr>
          </a:p>
          <a:p>
            <a:pPr eaLnBrk="1" hangingPunct="1"/>
            <a:r>
              <a:rPr lang="en-US" altLang="en-US" dirty="0">
                <a:latin typeface="Verdana" panose="020B0604030504040204" pitchFamily="34" charset="0"/>
              </a:rPr>
              <a:t>Any paid, non-personal form of communication by an identified company promoting goods and services.</a:t>
            </a:r>
            <a:r>
              <a:rPr lang="en-US" altLang="en-US" dirty="0"/>
              <a:t>		</a:t>
            </a:r>
          </a:p>
        </p:txBody>
      </p:sp>
      <p:sp>
        <p:nvSpPr>
          <p:cNvPr id="6147" name="Rectangle 6">
            <a:extLst>
              <a:ext uri="{FF2B5EF4-FFF2-40B4-BE49-F238E27FC236}">
                <a16:creationId xmlns:a16="http://schemas.microsoft.com/office/drawing/2014/main" id="{31B53CEC-C742-4475-BA23-D29575192711}"/>
              </a:ext>
            </a:extLst>
          </p:cNvPr>
          <p:cNvSpPr>
            <a:spLocks noChangeArrowheads="1"/>
          </p:cNvSpPr>
          <p:nvPr/>
        </p:nvSpPr>
        <p:spPr bwMode="auto">
          <a:xfrm>
            <a:off x="3124200" y="914400"/>
            <a:ext cx="3886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Advertising</a:t>
            </a:r>
          </a:p>
        </p:txBody>
      </p:sp>
      <p:sp>
        <p:nvSpPr>
          <p:cNvPr id="6150" name="Text Box 9">
            <a:extLst>
              <a:ext uri="{FF2B5EF4-FFF2-40B4-BE49-F238E27FC236}">
                <a16:creationId xmlns:a16="http://schemas.microsoft.com/office/drawing/2014/main" id="{ABBEB422-B114-465A-A01F-17A71C4DD7A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21861"/>
                                        </p:tgtEl>
                                        <p:attrNameLst>
                                          <p:attrName>style.visibility</p:attrName>
                                        </p:attrNameLst>
                                      </p:cBhvr>
                                      <p:to>
                                        <p:strVal val="visible"/>
                                      </p:to>
                                    </p:set>
                                    <p:anim calcmode="lin" valueType="num">
                                      <p:cBhvr additive="base">
                                        <p:cTn id="7" dur="500" fill="hold"/>
                                        <p:tgtEl>
                                          <p:spTgt spid="121861"/>
                                        </p:tgtEl>
                                        <p:attrNameLst>
                                          <p:attrName>ppt_x</p:attrName>
                                        </p:attrNameLst>
                                      </p:cBhvr>
                                      <p:tavLst>
                                        <p:tav tm="0">
                                          <p:val>
                                            <p:strVal val="1+#ppt_w/2"/>
                                          </p:val>
                                        </p:tav>
                                        <p:tav tm="100000">
                                          <p:val>
                                            <p:strVal val="#ppt_x"/>
                                          </p:val>
                                        </p:tav>
                                      </p:tavLst>
                                    </p:anim>
                                    <p:anim calcmode="lin" valueType="num">
                                      <p:cBhvr additive="base">
                                        <p:cTn id="8" dur="500" fill="hold"/>
                                        <p:tgtEl>
                                          <p:spTgt spid="1218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6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305" name="Group 2">
            <a:extLst>
              <a:ext uri="{FF2B5EF4-FFF2-40B4-BE49-F238E27FC236}">
                <a16:creationId xmlns:a16="http://schemas.microsoft.com/office/drawing/2014/main" id="{2B9057D9-DD0D-493F-8DA7-082066F3D02F}"/>
              </a:ext>
            </a:extLst>
          </p:cNvPr>
          <p:cNvGrpSpPr>
            <a:grpSpLocks/>
          </p:cNvGrpSpPr>
          <p:nvPr/>
        </p:nvGrpSpPr>
        <p:grpSpPr bwMode="auto">
          <a:xfrm>
            <a:off x="0" y="0"/>
            <a:ext cx="9144000" cy="976313"/>
            <a:chOff x="0" y="0"/>
            <a:chExt cx="5760" cy="615"/>
          </a:xfrm>
        </p:grpSpPr>
        <p:sp>
          <p:nvSpPr>
            <p:cNvPr id="98312" name="Text Box 3">
              <a:extLst>
                <a:ext uri="{FF2B5EF4-FFF2-40B4-BE49-F238E27FC236}">
                  <a16:creationId xmlns:a16="http://schemas.microsoft.com/office/drawing/2014/main" id="{237FEABB-E5B8-4746-8B2A-0C1D069DB32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b="1">
                  <a:latin typeface="Times New Roman" panose="02020603050405020304" pitchFamily="18" charset="0"/>
                </a:rPr>
                <a:t>LESSON 4.9</a:t>
              </a:r>
            </a:p>
          </p:txBody>
        </p:sp>
        <p:sp>
          <p:nvSpPr>
            <p:cNvPr id="98313" name="Text Box 4">
              <a:extLst>
                <a:ext uri="{FF2B5EF4-FFF2-40B4-BE49-F238E27FC236}">
                  <a16:creationId xmlns:a16="http://schemas.microsoft.com/office/drawing/2014/main" id="{470FA38E-DFE2-4F7C-848C-34E807D93C3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2400">
                  <a:solidFill>
                    <a:schemeClr val="folHlink"/>
                  </a:solidFill>
                  <a:latin typeface="Arial Black" panose="020B0A04020102020204" pitchFamily="34" charset="0"/>
                </a:rPr>
                <a:t>Marketing Applications</a:t>
              </a:r>
            </a:p>
          </p:txBody>
        </p:sp>
      </p:grpSp>
      <p:sp>
        <p:nvSpPr>
          <p:cNvPr id="250885" name="Rectangle 5">
            <a:extLst>
              <a:ext uri="{FF2B5EF4-FFF2-40B4-BE49-F238E27FC236}">
                <a16:creationId xmlns:a16="http://schemas.microsoft.com/office/drawing/2014/main" id="{FFB5873F-AA3E-4A1E-B110-7DD7D7E28E3D}"/>
              </a:ext>
            </a:extLst>
          </p:cNvPr>
          <p:cNvSpPr>
            <a:spLocks noChangeArrowheads="1"/>
          </p:cNvSpPr>
          <p:nvPr/>
        </p:nvSpPr>
        <p:spPr bwMode="auto">
          <a:xfrm>
            <a:off x="685800" y="2801938"/>
            <a:ext cx="40386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buFont typeface="Wingdings" panose="05000000000000000000" pitchFamily="2" charset="2"/>
              <a:buNone/>
            </a:pPr>
            <a:r>
              <a:rPr lang="en-US" altLang="en-US" sz="2400">
                <a:latin typeface="Verdana" panose="020B0604030504040204" pitchFamily="34" charset="0"/>
                <a:cs typeface="Times New Roman" panose="02020603050405020304" pitchFamily="18" charset="0"/>
              </a:rPr>
              <a:t>Nike once teamed up with the popular donut brand Krispy Kreme for the launch of the Nike Kyrie 2 signature shoe and deployed a "Ky-rispy Kreme" truck to tour the country.</a:t>
            </a:r>
          </a:p>
        </p:txBody>
      </p:sp>
      <p:sp>
        <p:nvSpPr>
          <p:cNvPr id="98307" name="Text Box 6">
            <a:extLst>
              <a:ext uri="{FF2B5EF4-FFF2-40B4-BE49-F238E27FC236}">
                <a16:creationId xmlns:a16="http://schemas.microsoft.com/office/drawing/2014/main" id="{AB46ECCA-F6BE-4529-91EA-61C2D53E54F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98309" name="Line 8">
            <a:extLst>
              <a:ext uri="{FF2B5EF4-FFF2-40B4-BE49-F238E27FC236}">
                <a16:creationId xmlns:a16="http://schemas.microsoft.com/office/drawing/2014/main" id="{A951E992-F7FB-4366-9460-87D9DA46F3F6}"/>
              </a:ext>
            </a:extLst>
          </p:cNvPr>
          <p:cNvSpPr>
            <a:spLocks noChangeShapeType="1"/>
          </p:cNvSpPr>
          <p:nvPr/>
        </p:nvSpPr>
        <p:spPr bwMode="auto">
          <a:xfrm>
            <a:off x="685800" y="2209800"/>
            <a:ext cx="76962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pic>
        <p:nvPicPr>
          <p:cNvPr id="98311" name="Picture 13">
            <a:extLst>
              <a:ext uri="{FF2B5EF4-FFF2-40B4-BE49-F238E27FC236}">
                <a16:creationId xmlns:a16="http://schemas.microsoft.com/office/drawing/2014/main" id="{5E630A05-B488-4544-875F-A3C0AFE5AA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05400" y="2743200"/>
            <a:ext cx="3276600" cy="326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9">
            <a:extLst>
              <a:ext uri="{FF2B5EF4-FFF2-40B4-BE49-F238E27FC236}">
                <a16:creationId xmlns:a16="http://schemas.microsoft.com/office/drawing/2014/main" id="{5EF949D1-001D-46BC-8978-19F7ECE95537}"/>
              </a:ext>
            </a:extLst>
          </p:cNvPr>
          <p:cNvSpPr>
            <a:spLocks noChangeArrowheads="1"/>
          </p:cNvSpPr>
          <p:nvPr/>
        </p:nvSpPr>
        <p:spPr bwMode="auto">
          <a:xfrm>
            <a:off x="1181100" y="1620837"/>
            <a:ext cx="6781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2800" dirty="0">
                <a:solidFill>
                  <a:srgbClr val="000099"/>
                </a:solidFill>
                <a:latin typeface="Verdana" panose="020B0604030504040204" pitchFamily="34" charset="0"/>
              </a:rPr>
              <a:t>Traditional Mobile Advertising</a:t>
            </a:r>
          </a:p>
        </p:txBody>
      </p:sp>
      <p:sp>
        <p:nvSpPr>
          <p:cNvPr id="3" name="Rectangle 6">
            <a:extLst>
              <a:ext uri="{FF2B5EF4-FFF2-40B4-BE49-F238E27FC236}">
                <a16:creationId xmlns:a16="http://schemas.microsoft.com/office/drawing/2014/main" id="{E7E30106-96D9-4544-A7FF-406911C78D05}"/>
              </a:ext>
            </a:extLst>
          </p:cNvPr>
          <p:cNvSpPr>
            <a:spLocks noChangeArrowheads="1"/>
          </p:cNvSpPr>
          <p:nvPr/>
        </p:nvSpPr>
        <p:spPr bwMode="auto">
          <a:xfrm>
            <a:off x="1828800" y="976313"/>
            <a:ext cx="5486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 Out of Home Advertising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508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0885"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353" name="Group 2">
            <a:extLst>
              <a:ext uri="{FF2B5EF4-FFF2-40B4-BE49-F238E27FC236}">
                <a16:creationId xmlns:a16="http://schemas.microsoft.com/office/drawing/2014/main" id="{B4A7B8DB-8031-4532-B328-2B63A29035A4}"/>
              </a:ext>
            </a:extLst>
          </p:cNvPr>
          <p:cNvGrpSpPr>
            <a:grpSpLocks/>
          </p:cNvGrpSpPr>
          <p:nvPr/>
        </p:nvGrpSpPr>
        <p:grpSpPr bwMode="auto">
          <a:xfrm>
            <a:off x="0" y="0"/>
            <a:ext cx="9144000" cy="976313"/>
            <a:chOff x="0" y="0"/>
            <a:chExt cx="5760" cy="615"/>
          </a:xfrm>
        </p:grpSpPr>
        <p:sp>
          <p:nvSpPr>
            <p:cNvPr id="100360" name="Text Box 3">
              <a:extLst>
                <a:ext uri="{FF2B5EF4-FFF2-40B4-BE49-F238E27FC236}">
                  <a16:creationId xmlns:a16="http://schemas.microsoft.com/office/drawing/2014/main" id="{2074A53D-A0C7-4398-9496-0EF9A05799A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b="1">
                  <a:latin typeface="Times New Roman" panose="02020603050405020304" pitchFamily="18" charset="0"/>
                </a:rPr>
                <a:t>LESSON 4.9</a:t>
              </a:r>
            </a:p>
          </p:txBody>
        </p:sp>
        <p:sp>
          <p:nvSpPr>
            <p:cNvPr id="100361" name="Text Box 4">
              <a:extLst>
                <a:ext uri="{FF2B5EF4-FFF2-40B4-BE49-F238E27FC236}">
                  <a16:creationId xmlns:a16="http://schemas.microsoft.com/office/drawing/2014/main" id="{296A10FA-2EDD-4825-B43C-8657EF1C18B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2400">
                  <a:solidFill>
                    <a:schemeClr val="folHlink"/>
                  </a:solidFill>
                  <a:latin typeface="Arial Black" panose="020B0A04020102020204" pitchFamily="34" charset="0"/>
                </a:rPr>
                <a:t>Marketing Applications</a:t>
              </a:r>
            </a:p>
          </p:txBody>
        </p:sp>
      </p:grpSp>
      <p:sp>
        <p:nvSpPr>
          <p:cNvPr id="100354" name="Text Box 6">
            <a:extLst>
              <a:ext uri="{FF2B5EF4-FFF2-40B4-BE49-F238E27FC236}">
                <a16:creationId xmlns:a16="http://schemas.microsoft.com/office/drawing/2014/main" id="{6BDDFD37-984F-4EFF-B97C-12CD24D06A9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a:t>
            </a:r>
            <a:r>
              <a:rPr lang="en-US" altLang="en-US" sz="1000" dirty="0">
                <a:solidFill>
                  <a:schemeClr val="bg1"/>
                </a:solidFill>
                <a:latin typeface="Verdana" panose="020B0604030504040204" pitchFamily="34" charset="0"/>
              </a:rPr>
              <a:t>20 by Sports Career Consulting, LLC</a:t>
            </a:r>
          </a:p>
        </p:txBody>
      </p:sp>
      <p:sp>
        <p:nvSpPr>
          <p:cNvPr id="100356" name="Line 8">
            <a:extLst>
              <a:ext uri="{FF2B5EF4-FFF2-40B4-BE49-F238E27FC236}">
                <a16:creationId xmlns:a16="http://schemas.microsoft.com/office/drawing/2014/main" id="{036CCAA9-2049-4FCB-B14B-C01C974A32FF}"/>
              </a:ext>
            </a:extLst>
          </p:cNvPr>
          <p:cNvSpPr>
            <a:spLocks noChangeShapeType="1"/>
          </p:cNvSpPr>
          <p:nvPr/>
        </p:nvSpPr>
        <p:spPr bwMode="auto">
          <a:xfrm>
            <a:off x="685800" y="2209800"/>
            <a:ext cx="76962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0358" name="TextBox 11">
            <a:extLst>
              <a:ext uri="{FF2B5EF4-FFF2-40B4-BE49-F238E27FC236}">
                <a16:creationId xmlns:a16="http://schemas.microsoft.com/office/drawing/2014/main" id="{679ED8E6-AA11-4FE0-B9B8-F2FFEE14A200}"/>
              </a:ext>
            </a:extLst>
          </p:cNvPr>
          <p:cNvSpPr txBox="1">
            <a:spLocks noChangeArrowheads="1"/>
          </p:cNvSpPr>
          <p:nvPr/>
        </p:nvSpPr>
        <p:spPr bwMode="auto">
          <a:xfrm>
            <a:off x="381000" y="2362200"/>
            <a:ext cx="8382000" cy="295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lvl="3" eaLnBrk="1" hangingPunct="1"/>
            <a:r>
              <a:rPr lang="en-US" altLang="en-US" sz="2400">
                <a:latin typeface="Verdana" panose="020B0604030504040204" pitchFamily="34" charset="0"/>
              </a:rPr>
              <a:t>According to the Sports Business Journal, the NHL celebrated the 2016-17 season (their 100th season) with a traveling tour that visited each NHL market, offering fans opportunities to play hockey in an NHL style “ball hockey” rink, experience a virtual reality exhibit and a visit a museum with memorabilia, photos and interactive displays </a:t>
            </a:r>
          </a:p>
          <a:p>
            <a:pPr marL="0" lvl="3" eaLnBrk="1" hangingPunct="1"/>
            <a:endParaRPr lang="en-US" altLang="en-US"/>
          </a:p>
        </p:txBody>
      </p:sp>
      <p:pic>
        <p:nvPicPr>
          <p:cNvPr id="100359" name="Picture 1">
            <a:extLst>
              <a:ext uri="{FF2B5EF4-FFF2-40B4-BE49-F238E27FC236}">
                <a16:creationId xmlns:a16="http://schemas.microsoft.com/office/drawing/2014/main" id="{953CA57B-0EEE-4C48-9A5A-5CCD502C2D4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4724400"/>
            <a:ext cx="3276600" cy="184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9">
            <a:extLst>
              <a:ext uri="{FF2B5EF4-FFF2-40B4-BE49-F238E27FC236}">
                <a16:creationId xmlns:a16="http://schemas.microsoft.com/office/drawing/2014/main" id="{E4BF0BF8-997D-428A-B040-C010B6508054}"/>
              </a:ext>
            </a:extLst>
          </p:cNvPr>
          <p:cNvSpPr>
            <a:spLocks noChangeArrowheads="1"/>
          </p:cNvSpPr>
          <p:nvPr/>
        </p:nvSpPr>
        <p:spPr bwMode="auto">
          <a:xfrm>
            <a:off x="1181100" y="1620837"/>
            <a:ext cx="6781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2800" dirty="0">
                <a:solidFill>
                  <a:srgbClr val="000099"/>
                </a:solidFill>
                <a:latin typeface="Verdana" panose="020B0604030504040204" pitchFamily="34" charset="0"/>
              </a:rPr>
              <a:t>Traditional Mobile Advertising</a:t>
            </a:r>
          </a:p>
        </p:txBody>
      </p:sp>
      <p:sp>
        <p:nvSpPr>
          <p:cNvPr id="3" name="Rectangle 6">
            <a:extLst>
              <a:ext uri="{FF2B5EF4-FFF2-40B4-BE49-F238E27FC236}">
                <a16:creationId xmlns:a16="http://schemas.microsoft.com/office/drawing/2014/main" id="{2D610AC2-175A-463B-8356-8FE268CACD51}"/>
              </a:ext>
            </a:extLst>
          </p:cNvPr>
          <p:cNvSpPr>
            <a:spLocks noChangeArrowheads="1"/>
          </p:cNvSpPr>
          <p:nvPr/>
        </p:nvSpPr>
        <p:spPr bwMode="auto">
          <a:xfrm>
            <a:off x="1828800" y="976313"/>
            <a:ext cx="5486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 Out of Home Advertising</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01" name="Group 2">
            <a:extLst>
              <a:ext uri="{FF2B5EF4-FFF2-40B4-BE49-F238E27FC236}">
                <a16:creationId xmlns:a16="http://schemas.microsoft.com/office/drawing/2014/main" id="{D2EB6DC4-F0F5-4D41-93E7-DE295ECF6B97}"/>
              </a:ext>
            </a:extLst>
          </p:cNvPr>
          <p:cNvGrpSpPr>
            <a:grpSpLocks/>
          </p:cNvGrpSpPr>
          <p:nvPr/>
        </p:nvGrpSpPr>
        <p:grpSpPr bwMode="auto">
          <a:xfrm>
            <a:off x="0" y="0"/>
            <a:ext cx="9144000" cy="976313"/>
            <a:chOff x="0" y="0"/>
            <a:chExt cx="5760" cy="615"/>
          </a:xfrm>
        </p:grpSpPr>
        <p:sp>
          <p:nvSpPr>
            <p:cNvPr id="102408" name="Text Box 3">
              <a:extLst>
                <a:ext uri="{FF2B5EF4-FFF2-40B4-BE49-F238E27FC236}">
                  <a16:creationId xmlns:a16="http://schemas.microsoft.com/office/drawing/2014/main" id="{25F2AC54-6C2F-4DCC-9470-FD984E1F437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b="1">
                  <a:latin typeface="Times New Roman" panose="02020603050405020304" pitchFamily="18" charset="0"/>
                </a:rPr>
                <a:t>LESSON 4.9</a:t>
              </a:r>
            </a:p>
          </p:txBody>
        </p:sp>
        <p:sp>
          <p:nvSpPr>
            <p:cNvPr id="102409" name="Text Box 4">
              <a:extLst>
                <a:ext uri="{FF2B5EF4-FFF2-40B4-BE49-F238E27FC236}">
                  <a16:creationId xmlns:a16="http://schemas.microsoft.com/office/drawing/2014/main" id="{AA686997-7D07-42FA-98D1-BBA5BED8B00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spcBef>
                  <a:spcPct val="50000"/>
                </a:spcBef>
              </a:pPr>
              <a:r>
                <a:rPr lang="en-US" altLang="en-US" sz="2400">
                  <a:solidFill>
                    <a:schemeClr val="folHlink"/>
                  </a:solidFill>
                  <a:latin typeface="Arial Black" panose="020B0A04020102020204" pitchFamily="34" charset="0"/>
                </a:rPr>
                <a:t>Marketing Applications</a:t>
              </a:r>
            </a:p>
          </p:txBody>
        </p:sp>
      </p:grpSp>
      <p:sp>
        <p:nvSpPr>
          <p:cNvPr id="102402" name="Text Box 6">
            <a:extLst>
              <a:ext uri="{FF2B5EF4-FFF2-40B4-BE49-F238E27FC236}">
                <a16:creationId xmlns:a16="http://schemas.microsoft.com/office/drawing/2014/main" id="{856B4C60-CCC1-4AA3-A0E4-7E37F348879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02404" name="Line 8">
            <a:extLst>
              <a:ext uri="{FF2B5EF4-FFF2-40B4-BE49-F238E27FC236}">
                <a16:creationId xmlns:a16="http://schemas.microsoft.com/office/drawing/2014/main" id="{EAFC8C6D-8688-4151-A93C-B5CEB154F80F}"/>
              </a:ext>
            </a:extLst>
          </p:cNvPr>
          <p:cNvSpPr>
            <a:spLocks noChangeShapeType="1"/>
          </p:cNvSpPr>
          <p:nvPr/>
        </p:nvSpPr>
        <p:spPr bwMode="auto">
          <a:xfrm>
            <a:off x="685800" y="2209800"/>
            <a:ext cx="76962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406" name="TextBox 11">
            <a:extLst>
              <a:ext uri="{FF2B5EF4-FFF2-40B4-BE49-F238E27FC236}">
                <a16:creationId xmlns:a16="http://schemas.microsoft.com/office/drawing/2014/main" id="{1EDE9B61-D06F-4BAA-A0EF-319E33985A58}"/>
              </a:ext>
            </a:extLst>
          </p:cNvPr>
          <p:cNvSpPr txBox="1">
            <a:spLocks noChangeArrowheads="1"/>
          </p:cNvSpPr>
          <p:nvPr/>
        </p:nvSpPr>
        <p:spPr bwMode="auto">
          <a:xfrm>
            <a:off x="152400" y="2284413"/>
            <a:ext cx="8839200"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marL="0" lvl="3" algn="ctr" eaLnBrk="1" hangingPunct="1"/>
            <a:r>
              <a:rPr lang="en-US" altLang="en-US" sz="2000">
                <a:latin typeface="Verdana" panose="020B0604030504040204" pitchFamily="34" charset="0"/>
              </a:rPr>
              <a:t>At the Super Bowl in 2019, Yahoo! Sports visited popular locations around the host city of Atlanta in a pop-up truck, called the “Fan Cave”, where fans could play trivia and other games to win prizes to encourage fans to watch the Big Game on the Yahoo! Sports app</a:t>
            </a:r>
          </a:p>
        </p:txBody>
      </p:sp>
      <p:pic>
        <p:nvPicPr>
          <p:cNvPr id="102407" name="Picture 10">
            <a:extLst>
              <a:ext uri="{FF2B5EF4-FFF2-40B4-BE49-F238E27FC236}">
                <a16:creationId xmlns:a16="http://schemas.microsoft.com/office/drawing/2014/main" id="{A216292B-A328-4F24-BDE7-D0BFA01158B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5063" y="3741738"/>
            <a:ext cx="4333875" cy="2706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9">
            <a:extLst>
              <a:ext uri="{FF2B5EF4-FFF2-40B4-BE49-F238E27FC236}">
                <a16:creationId xmlns:a16="http://schemas.microsoft.com/office/drawing/2014/main" id="{50E89FB9-7444-41C4-A4D8-995B3D91BEF6}"/>
              </a:ext>
            </a:extLst>
          </p:cNvPr>
          <p:cNvSpPr>
            <a:spLocks noChangeArrowheads="1"/>
          </p:cNvSpPr>
          <p:nvPr/>
        </p:nvSpPr>
        <p:spPr bwMode="auto">
          <a:xfrm>
            <a:off x="1181100" y="1620837"/>
            <a:ext cx="6781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2800" dirty="0">
                <a:solidFill>
                  <a:srgbClr val="000099"/>
                </a:solidFill>
                <a:latin typeface="Verdana" panose="020B0604030504040204" pitchFamily="34" charset="0"/>
              </a:rPr>
              <a:t>Traditional Mobile Advertising</a:t>
            </a:r>
          </a:p>
        </p:txBody>
      </p:sp>
      <p:sp>
        <p:nvSpPr>
          <p:cNvPr id="3" name="Rectangle 6">
            <a:extLst>
              <a:ext uri="{FF2B5EF4-FFF2-40B4-BE49-F238E27FC236}">
                <a16:creationId xmlns:a16="http://schemas.microsoft.com/office/drawing/2014/main" id="{6B4E2D45-06E5-42A2-A9FA-3152443BDCAB}"/>
              </a:ext>
            </a:extLst>
          </p:cNvPr>
          <p:cNvSpPr>
            <a:spLocks noChangeArrowheads="1"/>
          </p:cNvSpPr>
          <p:nvPr/>
        </p:nvSpPr>
        <p:spPr bwMode="auto">
          <a:xfrm>
            <a:off x="1828800" y="976313"/>
            <a:ext cx="5486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 Out of Home Advertising</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45" name="Group 2">
            <a:extLst>
              <a:ext uri="{FF2B5EF4-FFF2-40B4-BE49-F238E27FC236}">
                <a16:creationId xmlns:a16="http://schemas.microsoft.com/office/drawing/2014/main" id="{1072E74F-23AE-41C0-9906-C61C74C30879}"/>
              </a:ext>
            </a:extLst>
          </p:cNvPr>
          <p:cNvGrpSpPr>
            <a:grpSpLocks/>
          </p:cNvGrpSpPr>
          <p:nvPr/>
        </p:nvGrpSpPr>
        <p:grpSpPr bwMode="auto">
          <a:xfrm>
            <a:off x="0" y="0"/>
            <a:ext cx="9144000" cy="976313"/>
            <a:chOff x="0" y="0"/>
            <a:chExt cx="5760" cy="615"/>
          </a:xfrm>
        </p:grpSpPr>
        <p:sp>
          <p:nvSpPr>
            <p:cNvPr id="57349" name="Text Box 3">
              <a:extLst>
                <a:ext uri="{FF2B5EF4-FFF2-40B4-BE49-F238E27FC236}">
                  <a16:creationId xmlns:a16="http://schemas.microsoft.com/office/drawing/2014/main" id="{ABF745B6-B7E4-4B46-A618-536B3EC9FF6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4.8</a:t>
              </a:r>
            </a:p>
          </p:txBody>
        </p:sp>
        <p:sp>
          <p:nvSpPr>
            <p:cNvPr id="57350" name="Text Box 4">
              <a:extLst>
                <a:ext uri="{FF2B5EF4-FFF2-40B4-BE49-F238E27FC236}">
                  <a16:creationId xmlns:a16="http://schemas.microsoft.com/office/drawing/2014/main" id="{0F7841F2-292D-421F-AC1F-D46C2F7E65D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Marketing Applications</a:t>
              </a:r>
            </a:p>
          </p:txBody>
        </p:sp>
      </p:grpSp>
      <p:sp>
        <p:nvSpPr>
          <p:cNvPr id="57346" name="Text Box 11">
            <a:extLst>
              <a:ext uri="{FF2B5EF4-FFF2-40B4-BE49-F238E27FC236}">
                <a16:creationId xmlns:a16="http://schemas.microsoft.com/office/drawing/2014/main" id="{9B2FFA79-CF8E-43E9-80B4-91F1459F340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sp>
        <p:nvSpPr>
          <p:cNvPr id="12" name="Rectangle 7">
            <a:extLst>
              <a:ext uri="{FF2B5EF4-FFF2-40B4-BE49-F238E27FC236}">
                <a16:creationId xmlns:a16="http://schemas.microsoft.com/office/drawing/2014/main" id="{B0D4F919-049D-441A-ABA0-8132484F5606}"/>
              </a:ext>
            </a:extLst>
          </p:cNvPr>
          <p:cNvSpPr>
            <a:spLocks noChangeArrowheads="1"/>
          </p:cNvSpPr>
          <p:nvPr/>
        </p:nvSpPr>
        <p:spPr bwMode="auto">
          <a:xfrm>
            <a:off x="304800" y="1219200"/>
            <a:ext cx="8153400" cy="210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r>
              <a:rPr kumimoji="0" lang="en-US" altLang="en-US" sz="22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In addition to advertising via mass transit, Fox took to their advertising to the streets during the popular Comic Con festival by positioning popular animated characters from </a:t>
            </a:r>
            <a:r>
              <a:rPr kumimoji="0" lang="ja-JP" altLang="en-US" sz="22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a:t>
            </a:r>
            <a:r>
              <a:rPr kumimoji="0" lang="en-US" altLang="ja-JP" sz="22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Family Guy</a:t>
            </a:r>
            <a:r>
              <a:rPr kumimoji="0" lang="ja-JP" altLang="en-US" sz="22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a:t>
            </a:r>
            <a:r>
              <a:rPr kumimoji="0" lang="en-US" altLang="ja-JP" sz="22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 </a:t>
            </a:r>
            <a:r>
              <a:rPr kumimoji="0" lang="ja-JP" altLang="en-US" sz="22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a:t>
            </a:r>
            <a:r>
              <a:rPr kumimoji="0" lang="en-US" altLang="ja-JP" sz="22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The Simpsons</a:t>
            </a:r>
            <a:r>
              <a:rPr kumimoji="0" lang="ja-JP" altLang="en-US" sz="22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a:t>
            </a:r>
            <a:r>
              <a:rPr kumimoji="0" lang="en-US" altLang="ja-JP" sz="22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 </a:t>
            </a:r>
            <a:r>
              <a:rPr kumimoji="0" lang="ja-JP" altLang="en-US" sz="22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a:t>
            </a:r>
            <a:r>
              <a:rPr kumimoji="0" lang="en-US" altLang="ja-JP" sz="22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Bob</a:t>
            </a:r>
            <a:r>
              <a:rPr kumimoji="0" lang="ja-JP" altLang="en-US" sz="22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a:t>
            </a:r>
            <a:r>
              <a:rPr kumimoji="0" lang="en-US" altLang="ja-JP" sz="22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s Burgers</a:t>
            </a:r>
            <a:r>
              <a:rPr kumimoji="0" lang="ja-JP" altLang="en-US" sz="22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a:t>
            </a:r>
            <a:r>
              <a:rPr kumimoji="0" lang="en-US" altLang="ja-JP" sz="22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 and </a:t>
            </a:r>
            <a:r>
              <a:rPr kumimoji="0" lang="ja-JP" altLang="en-US" sz="22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a:t>
            </a:r>
            <a:r>
              <a:rPr kumimoji="0" lang="en-US" altLang="ja-JP" sz="22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The Cleveland Show</a:t>
            </a:r>
            <a:r>
              <a:rPr kumimoji="0" lang="ja-JP" altLang="en-US" sz="22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a:t>
            </a:r>
            <a:r>
              <a:rPr kumimoji="0" lang="en-US" altLang="ja-JP" sz="22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rPr>
              <a:t> and positioning them in San Diego pedal cabs.</a:t>
            </a:r>
            <a:endParaRPr kumimoji="0" lang="en-US" altLang="en-US" sz="22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mn-cs"/>
            </a:endParaRPr>
          </a:p>
        </p:txBody>
      </p:sp>
      <p:pic>
        <p:nvPicPr>
          <p:cNvPr id="57348" name="il_fi" descr="sdcc2012_pedicabs">
            <a:extLst>
              <a:ext uri="{FF2B5EF4-FFF2-40B4-BE49-F238E27FC236}">
                <a16:creationId xmlns:a16="http://schemas.microsoft.com/office/drawing/2014/main" id="{8632294B-44C2-49F3-834E-09A1378F79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4800" y="3276600"/>
            <a:ext cx="3429000" cy="256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0534986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3" name="Group 2">
            <a:extLst>
              <a:ext uri="{FF2B5EF4-FFF2-40B4-BE49-F238E27FC236}">
                <a16:creationId xmlns:a16="http://schemas.microsoft.com/office/drawing/2014/main" id="{6DCF621F-B4D9-4A72-B6A1-69D08A60E49D}"/>
              </a:ext>
            </a:extLst>
          </p:cNvPr>
          <p:cNvGrpSpPr>
            <a:grpSpLocks/>
          </p:cNvGrpSpPr>
          <p:nvPr/>
        </p:nvGrpSpPr>
        <p:grpSpPr bwMode="auto">
          <a:xfrm>
            <a:off x="0" y="0"/>
            <a:ext cx="9144000" cy="976313"/>
            <a:chOff x="0" y="0"/>
            <a:chExt cx="5760" cy="615"/>
          </a:xfrm>
        </p:grpSpPr>
        <p:sp>
          <p:nvSpPr>
            <p:cNvPr id="59397" name="Text Box 3">
              <a:extLst>
                <a:ext uri="{FF2B5EF4-FFF2-40B4-BE49-F238E27FC236}">
                  <a16:creationId xmlns:a16="http://schemas.microsoft.com/office/drawing/2014/main" id="{7FE3ABAE-F5BF-4E2D-95D2-EDDA480DECB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4.8</a:t>
              </a:r>
            </a:p>
          </p:txBody>
        </p:sp>
        <p:sp>
          <p:nvSpPr>
            <p:cNvPr id="59398" name="Text Box 4">
              <a:extLst>
                <a:ext uri="{FF2B5EF4-FFF2-40B4-BE49-F238E27FC236}">
                  <a16:creationId xmlns:a16="http://schemas.microsoft.com/office/drawing/2014/main" id="{425EB566-9FAF-4333-A951-F4E71C0E0BE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Marketing Applications</a:t>
              </a:r>
            </a:p>
          </p:txBody>
        </p:sp>
      </p:grpSp>
      <p:sp>
        <p:nvSpPr>
          <p:cNvPr id="59394" name="Text Box 11">
            <a:extLst>
              <a:ext uri="{FF2B5EF4-FFF2-40B4-BE49-F238E27FC236}">
                <a16:creationId xmlns:a16="http://schemas.microsoft.com/office/drawing/2014/main" id="{FDB8671A-3491-4CB1-83B2-98E556B2784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sp>
        <p:nvSpPr>
          <p:cNvPr id="12" name="Rectangle 7">
            <a:extLst>
              <a:ext uri="{FF2B5EF4-FFF2-40B4-BE49-F238E27FC236}">
                <a16:creationId xmlns:a16="http://schemas.microsoft.com/office/drawing/2014/main" id="{02257325-8693-435F-8113-D620DB8D7FE0}"/>
              </a:ext>
            </a:extLst>
          </p:cNvPr>
          <p:cNvSpPr>
            <a:spLocks noChangeArrowheads="1"/>
          </p:cNvSpPr>
          <p:nvPr/>
        </p:nvSpPr>
        <p:spPr bwMode="auto">
          <a:xfrm>
            <a:off x="381000" y="1378582"/>
            <a:ext cx="8382000"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 typeface="Wingdings" panose="05000000000000000000" pitchFamily="2" charset="2"/>
              <a:buNone/>
              <a:tabLst/>
              <a:defRPr/>
            </a:pPr>
            <a:r>
              <a:rPr kumimoji="0" lang="en-US" altLang="en-US" sz="20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LSU Athletics took a unique advertising as part of a basketball campaign when they teamed with </a:t>
            </a:r>
            <a:r>
              <a:rPr kumimoji="0" lang="en-US" altLang="en-US" sz="2000" b="0" i="0" u="none" strike="noStrike" kern="1200" cap="none" spc="0" normalizeH="0" baseline="0" noProof="0" dirty="0" err="1">
                <a:ln>
                  <a:noFill/>
                </a:ln>
                <a:solidFill>
                  <a:srgbClr val="000000"/>
                </a:solidFill>
                <a:effectLst/>
                <a:uLnTx/>
                <a:uFillTx/>
                <a:latin typeface="Verdana" panose="020B0604030504040204" pitchFamily="34" charset="0"/>
                <a:ea typeface="Verdana" panose="020B0604030504040204" pitchFamily="34" charset="0"/>
                <a:cs typeface="+mn-cs"/>
              </a:rPr>
              <a:t>adverCar</a:t>
            </a:r>
            <a:r>
              <a:rPr kumimoji="0" lang="en-US" altLang="en-US" sz="20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 (a company that pays individuals to affix advertising messages to their personal vehicles), essentially paying fans to drive their message into local neighborhoods, shopping centers and commuter routes</a:t>
            </a:r>
            <a:r>
              <a:rPr kumimoji="0" lang="en-US" altLang="en-US" sz="2000" b="0" i="0" u="none" strike="noStrike" kern="1200" cap="none" spc="0" normalizeH="0" baseline="30000" noProof="0" dirty="0">
                <a:ln>
                  <a:noFill/>
                </a:ln>
                <a:solidFill>
                  <a:srgbClr val="000000"/>
                </a:solidFill>
                <a:effectLst/>
                <a:uLnTx/>
                <a:uFillTx/>
                <a:latin typeface="Verdana" panose="020B0604030504040204" pitchFamily="34" charset="0"/>
                <a:ea typeface="Verdana" panose="020B0604030504040204" pitchFamily="34" charset="0"/>
                <a:cs typeface="+mn-cs"/>
              </a:rPr>
              <a:t>.</a:t>
            </a:r>
            <a:endParaRPr kumimoji="0" lang="en-US" altLang="en-US" sz="2000" b="0" i="0" u="none" strike="noStrike" kern="1200" cap="none" spc="0" normalizeH="0" baseline="0" noProof="0" dirty="0">
              <a:ln>
                <a:noFill/>
              </a:ln>
              <a:solidFill>
                <a:srgbClr val="660066"/>
              </a:solidFill>
              <a:effectLst/>
              <a:uLnTx/>
              <a:uFillTx/>
              <a:latin typeface="Verdana" panose="020B0604030504040204" pitchFamily="34" charset="0"/>
              <a:ea typeface="Verdana" panose="020B0604030504040204" pitchFamily="34" charset="0"/>
              <a:cs typeface="+mn-cs"/>
            </a:endParaRPr>
          </a:p>
        </p:txBody>
      </p:sp>
      <p:pic>
        <p:nvPicPr>
          <p:cNvPr id="87042" name="Picture 2">
            <a:extLst>
              <a:ext uri="{FF2B5EF4-FFF2-40B4-BE49-F238E27FC236}">
                <a16:creationId xmlns:a16="http://schemas.microsoft.com/office/drawing/2014/main" id="{56C26E10-BE43-4A56-A15E-20E87BC840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8863" y="3412067"/>
            <a:ext cx="5226274" cy="2939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87943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amond(in)">
                                      <p:cBhvr>
                                        <p:cTn id="7" dur="1000"/>
                                        <p:tgtEl>
                                          <p:spTgt spid="12"/>
                                        </p:tgtEl>
                                      </p:cBhvr>
                                    </p:animEffect>
                                  </p:childTnLst>
                                </p:cTn>
                              </p:par>
                              <p:par>
                                <p:cTn id="8" presetID="9" presetClass="entr" presetSubtype="0" fill="hold" nodeType="withEffect">
                                  <p:stCondLst>
                                    <p:cond delay="0"/>
                                  </p:stCondLst>
                                  <p:childTnLst>
                                    <p:set>
                                      <p:cBhvr>
                                        <p:cTn id="9" dur="1" fill="hold">
                                          <p:stCondLst>
                                            <p:cond delay="0"/>
                                          </p:stCondLst>
                                        </p:cTn>
                                        <p:tgtEl>
                                          <p:spTgt spid="87042"/>
                                        </p:tgtEl>
                                        <p:attrNameLst>
                                          <p:attrName>style.visibility</p:attrName>
                                        </p:attrNameLst>
                                      </p:cBhvr>
                                      <p:to>
                                        <p:strVal val="visible"/>
                                      </p:to>
                                    </p:set>
                                    <p:animEffect transition="in" filter="dissolve">
                                      <p:cBhvr>
                                        <p:cTn id="10" dur="500"/>
                                        <p:tgtEl>
                                          <p:spTgt spid="870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1" name="Group 2">
            <a:extLst>
              <a:ext uri="{FF2B5EF4-FFF2-40B4-BE49-F238E27FC236}">
                <a16:creationId xmlns:a16="http://schemas.microsoft.com/office/drawing/2014/main" id="{6E674A5D-DBBB-4351-B921-AB0158B65BA3}"/>
              </a:ext>
            </a:extLst>
          </p:cNvPr>
          <p:cNvGrpSpPr>
            <a:grpSpLocks/>
          </p:cNvGrpSpPr>
          <p:nvPr/>
        </p:nvGrpSpPr>
        <p:grpSpPr bwMode="auto">
          <a:xfrm>
            <a:off x="0" y="0"/>
            <a:ext cx="9144000" cy="976313"/>
            <a:chOff x="0" y="0"/>
            <a:chExt cx="5760" cy="615"/>
          </a:xfrm>
        </p:grpSpPr>
        <p:sp>
          <p:nvSpPr>
            <p:cNvPr id="51208" name="Text Box 3">
              <a:extLst>
                <a:ext uri="{FF2B5EF4-FFF2-40B4-BE49-F238E27FC236}">
                  <a16:creationId xmlns:a16="http://schemas.microsoft.com/office/drawing/2014/main" id="{A36AC03F-D991-4304-81A1-82314677A68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51209" name="Text Box 4">
              <a:extLst>
                <a:ext uri="{FF2B5EF4-FFF2-40B4-BE49-F238E27FC236}">
                  <a16:creationId xmlns:a16="http://schemas.microsoft.com/office/drawing/2014/main" id="{44E47A6A-D476-4876-B475-84579950149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51202" name="Rectangle 7">
            <a:extLst>
              <a:ext uri="{FF2B5EF4-FFF2-40B4-BE49-F238E27FC236}">
                <a16:creationId xmlns:a16="http://schemas.microsoft.com/office/drawing/2014/main" id="{0180270F-0C93-4206-B1A6-AC1637286530}"/>
              </a:ext>
            </a:extLst>
          </p:cNvPr>
          <p:cNvSpPr>
            <a:spLocks noChangeArrowheads="1"/>
          </p:cNvSpPr>
          <p:nvPr/>
        </p:nvSpPr>
        <p:spPr bwMode="auto">
          <a:xfrm>
            <a:off x="381000" y="2322254"/>
            <a:ext cx="85344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None/>
            </a:pPr>
            <a:r>
              <a:rPr lang="en-US" altLang="en-US" sz="2000" dirty="0">
                <a:latin typeface="Verdana" panose="020B0604030504040204" pitchFamily="34" charset="0"/>
              </a:rPr>
              <a:t>Marketers often use many other creative ways of communicating advertising messages to consumers through out of home channels </a:t>
            </a:r>
          </a:p>
          <a:p>
            <a:pPr eaLnBrk="1" hangingPunct="1">
              <a:buFont typeface="Wingdings" panose="05000000000000000000" pitchFamily="2" charset="2"/>
              <a:buNone/>
            </a:pPr>
            <a:endParaRPr lang="en-US" altLang="en-US" sz="2000" dirty="0">
              <a:latin typeface="Verdana" panose="020B0604030504040204" pitchFamily="34" charset="0"/>
            </a:endParaRPr>
          </a:p>
          <a:p>
            <a:pPr eaLnBrk="1" hangingPunct="1">
              <a:buFont typeface="Wingdings" panose="05000000000000000000" pitchFamily="2" charset="2"/>
              <a:buNone/>
            </a:pPr>
            <a:r>
              <a:rPr lang="en-US" altLang="en-US" sz="2000" dirty="0">
                <a:latin typeface="Verdana" panose="020B0604030504040204" pitchFamily="34" charset="0"/>
              </a:rPr>
              <a:t>Examples include: blimps (and other forms of aerial advertising, supermarket carts/bags, hot air balloons, and in-theater advertisements.</a:t>
            </a:r>
          </a:p>
          <a:p>
            <a:pPr eaLnBrk="1" hangingPunct="1">
              <a:buFont typeface="Wingdings" panose="05000000000000000000" pitchFamily="2" charset="2"/>
              <a:buChar char="§"/>
            </a:pPr>
            <a:endParaRPr lang="en-US" altLang="en-US" sz="2000" dirty="0">
              <a:latin typeface="Verdana" panose="020B0604030504040204" pitchFamily="34" charset="0"/>
            </a:endParaRPr>
          </a:p>
        </p:txBody>
      </p:sp>
      <p:sp>
        <p:nvSpPr>
          <p:cNvPr id="51203" name="Text Box 11">
            <a:extLst>
              <a:ext uri="{FF2B5EF4-FFF2-40B4-BE49-F238E27FC236}">
                <a16:creationId xmlns:a16="http://schemas.microsoft.com/office/drawing/2014/main" id="{9627EA5A-0692-4794-8858-1E5448E344D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100361" name="Picture 9">
            <a:extLst>
              <a:ext uri="{FF2B5EF4-FFF2-40B4-BE49-F238E27FC236}">
                <a16:creationId xmlns:a16="http://schemas.microsoft.com/office/drawing/2014/main" id="{C9D69A23-FB16-4607-AB97-752A64FD8D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4648200"/>
            <a:ext cx="2133600" cy="1909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62" name="Picture 10">
            <a:extLst>
              <a:ext uri="{FF2B5EF4-FFF2-40B4-BE49-F238E27FC236}">
                <a16:creationId xmlns:a16="http://schemas.microsoft.com/office/drawing/2014/main" id="{52E574D6-B40F-4F32-9C2A-8410D2D95A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4648200"/>
            <a:ext cx="28575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0363" name="Picture 11">
            <a:extLst>
              <a:ext uri="{FF2B5EF4-FFF2-40B4-BE49-F238E27FC236}">
                <a16:creationId xmlns:a16="http://schemas.microsoft.com/office/drawing/2014/main" id="{A9DB2E35-B5B6-40BD-A652-4548571C54D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6200" y="4572000"/>
            <a:ext cx="200025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Line 8">
            <a:extLst>
              <a:ext uri="{FF2B5EF4-FFF2-40B4-BE49-F238E27FC236}">
                <a16:creationId xmlns:a16="http://schemas.microsoft.com/office/drawing/2014/main" id="{C7FA3B28-1AB4-4E0D-B2D9-01DDBB57AEF8}"/>
              </a:ext>
            </a:extLst>
          </p:cNvPr>
          <p:cNvSpPr>
            <a:spLocks noChangeShapeType="1"/>
          </p:cNvSpPr>
          <p:nvPr/>
        </p:nvSpPr>
        <p:spPr bwMode="auto">
          <a:xfrm>
            <a:off x="685800" y="2209800"/>
            <a:ext cx="76962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 name="Rectangle 9">
            <a:extLst>
              <a:ext uri="{FF2B5EF4-FFF2-40B4-BE49-F238E27FC236}">
                <a16:creationId xmlns:a16="http://schemas.microsoft.com/office/drawing/2014/main" id="{0B8BBDC7-D1FB-4FB8-A3D4-E2FB659147E2}"/>
              </a:ext>
            </a:extLst>
          </p:cNvPr>
          <p:cNvSpPr>
            <a:spLocks noChangeArrowheads="1"/>
          </p:cNvSpPr>
          <p:nvPr/>
        </p:nvSpPr>
        <p:spPr bwMode="auto">
          <a:xfrm>
            <a:off x="1181100" y="1620837"/>
            <a:ext cx="6781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gn="ctr" eaLnBrk="1" hangingPunct="1"/>
            <a:r>
              <a:rPr lang="en-US" altLang="en-US" sz="2800" dirty="0">
                <a:solidFill>
                  <a:srgbClr val="000099"/>
                </a:solidFill>
                <a:latin typeface="Verdana" panose="020B0604030504040204" pitchFamily="34" charset="0"/>
              </a:rPr>
              <a:t>Traditional Mobile Advertising</a:t>
            </a:r>
          </a:p>
        </p:txBody>
      </p:sp>
      <p:sp>
        <p:nvSpPr>
          <p:cNvPr id="4" name="Rectangle 6">
            <a:extLst>
              <a:ext uri="{FF2B5EF4-FFF2-40B4-BE49-F238E27FC236}">
                <a16:creationId xmlns:a16="http://schemas.microsoft.com/office/drawing/2014/main" id="{708B6E06-57D5-47BF-84D6-508D43C42C47}"/>
              </a:ext>
            </a:extLst>
          </p:cNvPr>
          <p:cNvSpPr>
            <a:spLocks noChangeArrowheads="1"/>
          </p:cNvSpPr>
          <p:nvPr/>
        </p:nvSpPr>
        <p:spPr bwMode="auto">
          <a:xfrm>
            <a:off x="1828800" y="976313"/>
            <a:ext cx="5486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 Out of Home Advertising</a:t>
            </a:r>
          </a:p>
        </p:txBody>
      </p:sp>
    </p:spTree>
    <p:extLst>
      <p:ext uri="{BB962C8B-B14F-4D97-AF65-F5344CB8AC3E}">
        <p14:creationId xmlns:p14="http://schemas.microsoft.com/office/powerpoint/2010/main" val="5659198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100361"/>
                                        </p:tgtEl>
                                        <p:attrNameLst>
                                          <p:attrName>style.visibility</p:attrName>
                                        </p:attrNameLst>
                                      </p:cBhvr>
                                      <p:to>
                                        <p:strVal val="visible"/>
                                      </p:to>
                                    </p:set>
                                    <p:animEffect transition="in" filter="dissolve">
                                      <p:cBhvr>
                                        <p:cTn id="7" dur="500"/>
                                        <p:tgtEl>
                                          <p:spTgt spid="100361"/>
                                        </p:tgtEl>
                                      </p:cBhvr>
                                    </p:animEffect>
                                  </p:childTnLst>
                                </p:cTn>
                              </p:par>
                              <p:par>
                                <p:cTn id="8" presetID="9" presetClass="entr" presetSubtype="0" fill="hold" nodeType="withEffect">
                                  <p:stCondLst>
                                    <p:cond delay="0"/>
                                  </p:stCondLst>
                                  <p:childTnLst>
                                    <p:set>
                                      <p:cBhvr>
                                        <p:cTn id="9" dur="1" fill="hold">
                                          <p:stCondLst>
                                            <p:cond delay="0"/>
                                          </p:stCondLst>
                                        </p:cTn>
                                        <p:tgtEl>
                                          <p:spTgt spid="100362"/>
                                        </p:tgtEl>
                                        <p:attrNameLst>
                                          <p:attrName>style.visibility</p:attrName>
                                        </p:attrNameLst>
                                      </p:cBhvr>
                                      <p:to>
                                        <p:strVal val="visible"/>
                                      </p:to>
                                    </p:set>
                                    <p:animEffect transition="in" filter="dissolve">
                                      <p:cBhvr>
                                        <p:cTn id="10" dur="500"/>
                                        <p:tgtEl>
                                          <p:spTgt spid="100362"/>
                                        </p:tgtEl>
                                      </p:cBhvr>
                                    </p:animEffect>
                                  </p:childTnLst>
                                </p:cTn>
                              </p:par>
                              <p:par>
                                <p:cTn id="11" presetID="9" presetClass="entr" presetSubtype="0" fill="hold" nodeType="withEffect">
                                  <p:stCondLst>
                                    <p:cond delay="0"/>
                                  </p:stCondLst>
                                  <p:childTnLst>
                                    <p:set>
                                      <p:cBhvr>
                                        <p:cTn id="12" dur="1" fill="hold">
                                          <p:stCondLst>
                                            <p:cond delay="0"/>
                                          </p:stCondLst>
                                        </p:cTn>
                                        <p:tgtEl>
                                          <p:spTgt spid="100363"/>
                                        </p:tgtEl>
                                        <p:attrNameLst>
                                          <p:attrName>style.visibility</p:attrName>
                                        </p:attrNameLst>
                                      </p:cBhvr>
                                      <p:to>
                                        <p:strVal val="visible"/>
                                      </p:to>
                                    </p:set>
                                    <p:animEffect transition="in" filter="dissolve">
                                      <p:cBhvr>
                                        <p:cTn id="13" dur="500"/>
                                        <p:tgtEl>
                                          <p:spTgt spid="1003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1" name="Group 2">
            <a:extLst>
              <a:ext uri="{FF2B5EF4-FFF2-40B4-BE49-F238E27FC236}">
                <a16:creationId xmlns:a16="http://schemas.microsoft.com/office/drawing/2014/main" id="{6E674A5D-DBBB-4351-B921-AB0158B65BA3}"/>
              </a:ext>
            </a:extLst>
          </p:cNvPr>
          <p:cNvGrpSpPr>
            <a:grpSpLocks/>
          </p:cNvGrpSpPr>
          <p:nvPr/>
        </p:nvGrpSpPr>
        <p:grpSpPr bwMode="auto">
          <a:xfrm>
            <a:off x="0" y="0"/>
            <a:ext cx="9144000" cy="976313"/>
            <a:chOff x="0" y="0"/>
            <a:chExt cx="5760" cy="615"/>
          </a:xfrm>
        </p:grpSpPr>
        <p:sp>
          <p:nvSpPr>
            <p:cNvPr id="51208" name="Text Box 3">
              <a:extLst>
                <a:ext uri="{FF2B5EF4-FFF2-40B4-BE49-F238E27FC236}">
                  <a16:creationId xmlns:a16="http://schemas.microsoft.com/office/drawing/2014/main" id="{A36AC03F-D991-4304-81A1-82314677A68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51209" name="Text Box 4">
              <a:extLst>
                <a:ext uri="{FF2B5EF4-FFF2-40B4-BE49-F238E27FC236}">
                  <a16:creationId xmlns:a16="http://schemas.microsoft.com/office/drawing/2014/main" id="{44E47A6A-D476-4876-B475-84579950149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51202" name="Rectangle 7">
            <a:extLst>
              <a:ext uri="{FF2B5EF4-FFF2-40B4-BE49-F238E27FC236}">
                <a16:creationId xmlns:a16="http://schemas.microsoft.com/office/drawing/2014/main" id="{0180270F-0C93-4206-B1A6-AC1637286530}"/>
              </a:ext>
            </a:extLst>
          </p:cNvPr>
          <p:cNvSpPr>
            <a:spLocks noChangeArrowheads="1"/>
          </p:cNvSpPr>
          <p:nvPr/>
        </p:nvSpPr>
        <p:spPr bwMode="auto">
          <a:xfrm>
            <a:off x="381000" y="2017556"/>
            <a:ext cx="8534400"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None/>
            </a:pPr>
            <a:r>
              <a:rPr lang="en-US" altLang="en-US" sz="2000" dirty="0">
                <a:latin typeface="Verdana" panose="020B0604030504040204" pitchFamily="34" charset="0"/>
              </a:rPr>
              <a:t>For example, Goodyear provided aerial coverage of the NBA “bubble”, offering a socially distant view of the ESPN Wide World Of Sports complex, when play resumed after being postponed because of the pandemic</a:t>
            </a:r>
          </a:p>
        </p:txBody>
      </p:sp>
      <p:sp>
        <p:nvSpPr>
          <p:cNvPr id="51203" name="Text Box 11">
            <a:extLst>
              <a:ext uri="{FF2B5EF4-FFF2-40B4-BE49-F238E27FC236}">
                <a16:creationId xmlns:a16="http://schemas.microsoft.com/office/drawing/2014/main" id="{9627EA5A-0692-4794-8858-1E5448E344D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 name="Line 8">
            <a:extLst>
              <a:ext uri="{FF2B5EF4-FFF2-40B4-BE49-F238E27FC236}">
                <a16:creationId xmlns:a16="http://schemas.microsoft.com/office/drawing/2014/main" id="{C7FA3B28-1AB4-4E0D-B2D9-01DDBB57AEF8}"/>
              </a:ext>
            </a:extLst>
          </p:cNvPr>
          <p:cNvSpPr>
            <a:spLocks noChangeShapeType="1"/>
          </p:cNvSpPr>
          <p:nvPr/>
        </p:nvSpPr>
        <p:spPr bwMode="auto">
          <a:xfrm>
            <a:off x="685800" y="1752600"/>
            <a:ext cx="76962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 name="Rectangle 6">
            <a:extLst>
              <a:ext uri="{FF2B5EF4-FFF2-40B4-BE49-F238E27FC236}">
                <a16:creationId xmlns:a16="http://schemas.microsoft.com/office/drawing/2014/main" id="{708B6E06-57D5-47BF-84D6-508D43C42C47}"/>
              </a:ext>
            </a:extLst>
          </p:cNvPr>
          <p:cNvSpPr>
            <a:spLocks noChangeArrowheads="1"/>
          </p:cNvSpPr>
          <p:nvPr/>
        </p:nvSpPr>
        <p:spPr bwMode="auto">
          <a:xfrm>
            <a:off x="1828800" y="976313"/>
            <a:ext cx="5486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 Out of Home Advertising</a:t>
            </a:r>
          </a:p>
        </p:txBody>
      </p:sp>
      <p:pic>
        <p:nvPicPr>
          <p:cNvPr id="6" name="Picture 5">
            <a:extLst>
              <a:ext uri="{FF2B5EF4-FFF2-40B4-BE49-F238E27FC236}">
                <a16:creationId xmlns:a16="http://schemas.microsoft.com/office/drawing/2014/main" id="{5A55A237-F3A7-43F2-AD46-983B5B3B7E99}"/>
              </a:ext>
            </a:extLst>
          </p:cNvPr>
          <p:cNvPicPr>
            <a:picLocks noChangeAspect="1"/>
          </p:cNvPicPr>
          <p:nvPr/>
        </p:nvPicPr>
        <p:blipFill>
          <a:blip r:embed="rId3"/>
          <a:stretch>
            <a:fillRect/>
          </a:stretch>
        </p:blipFill>
        <p:spPr>
          <a:xfrm>
            <a:off x="91424" y="3517006"/>
            <a:ext cx="4318651" cy="3037414"/>
          </a:xfrm>
          <a:prstGeom prst="rect">
            <a:avLst/>
          </a:prstGeom>
        </p:spPr>
      </p:pic>
      <p:pic>
        <p:nvPicPr>
          <p:cNvPr id="8" name="Picture 7">
            <a:extLst>
              <a:ext uri="{FF2B5EF4-FFF2-40B4-BE49-F238E27FC236}">
                <a16:creationId xmlns:a16="http://schemas.microsoft.com/office/drawing/2014/main" id="{A5A381CB-BDB4-45E1-9746-9DE28806CE34}"/>
              </a:ext>
            </a:extLst>
          </p:cNvPr>
          <p:cNvPicPr>
            <a:picLocks noChangeAspect="1"/>
          </p:cNvPicPr>
          <p:nvPr/>
        </p:nvPicPr>
        <p:blipFill>
          <a:blip r:embed="rId4"/>
          <a:stretch>
            <a:fillRect/>
          </a:stretch>
        </p:blipFill>
        <p:spPr>
          <a:xfrm>
            <a:off x="4533900" y="3455564"/>
            <a:ext cx="4476750" cy="3098856"/>
          </a:xfrm>
          <a:prstGeom prst="rect">
            <a:avLst/>
          </a:prstGeom>
        </p:spPr>
      </p:pic>
    </p:spTree>
    <p:extLst>
      <p:ext uri="{BB962C8B-B14F-4D97-AF65-F5344CB8AC3E}">
        <p14:creationId xmlns:p14="http://schemas.microsoft.com/office/powerpoint/2010/main" val="21674042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5" name="Group 2">
            <a:extLst>
              <a:ext uri="{FF2B5EF4-FFF2-40B4-BE49-F238E27FC236}">
                <a16:creationId xmlns:a16="http://schemas.microsoft.com/office/drawing/2014/main" id="{B8808F15-572F-4B2C-A55A-947D614F769A}"/>
              </a:ext>
            </a:extLst>
          </p:cNvPr>
          <p:cNvGrpSpPr>
            <a:grpSpLocks/>
          </p:cNvGrpSpPr>
          <p:nvPr/>
        </p:nvGrpSpPr>
        <p:grpSpPr bwMode="auto">
          <a:xfrm>
            <a:off x="0" y="0"/>
            <a:ext cx="9144000" cy="976313"/>
            <a:chOff x="0" y="0"/>
            <a:chExt cx="5760" cy="615"/>
          </a:xfrm>
        </p:grpSpPr>
        <p:sp>
          <p:nvSpPr>
            <p:cNvPr id="26630" name="Text Box 3">
              <a:extLst>
                <a:ext uri="{FF2B5EF4-FFF2-40B4-BE49-F238E27FC236}">
                  <a16:creationId xmlns:a16="http://schemas.microsoft.com/office/drawing/2014/main" id="{EE5FFBED-750B-4C44-9DE6-E4ACA2E8B53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26631" name="Text Box 4">
              <a:extLst>
                <a:ext uri="{FF2B5EF4-FFF2-40B4-BE49-F238E27FC236}">
                  <a16:creationId xmlns:a16="http://schemas.microsoft.com/office/drawing/2014/main" id="{86E23335-D52C-495A-82C0-6807A620C7B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26626" name="Rectangle 8">
            <a:extLst>
              <a:ext uri="{FF2B5EF4-FFF2-40B4-BE49-F238E27FC236}">
                <a16:creationId xmlns:a16="http://schemas.microsoft.com/office/drawing/2014/main" id="{9AE4355E-835B-46D0-BE28-E29233D93A35}"/>
              </a:ext>
            </a:extLst>
          </p:cNvPr>
          <p:cNvSpPr>
            <a:spLocks noChangeArrowheads="1"/>
          </p:cNvSpPr>
          <p:nvPr/>
        </p:nvSpPr>
        <p:spPr bwMode="auto">
          <a:xfrm>
            <a:off x="609600" y="1752600"/>
            <a:ext cx="81534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dirty="0">
                <a:solidFill>
                  <a:srgbClr val="000099"/>
                </a:solidFill>
                <a:latin typeface="Verdana" panose="020B0604030504040204" pitchFamily="34" charset="0"/>
              </a:rPr>
              <a:t>Traditional Broadcast Media:</a:t>
            </a:r>
          </a:p>
          <a:p>
            <a:pPr eaLnBrk="1" hangingPunct="1"/>
            <a:endParaRPr lang="en-US" altLang="en-US" b="1" dirty="0">
              <a:solidFill>
                <a:srgbClr val="000099"/>
              </a:solidFill>
              <a:latin typeface="Verdana" panose="020B0604030504040204" pitchFamily="34" charset="0"/>
            </a:endParaRPr>
          </a:p>
          <a:p>
            <a:pPr eaLnBrk="1" hangingPunct="1">
              <a:buFont typeface="Wingdings" panose="05000000000000000000" pitchFamily="2" charset="2"/>
              <a:buNone/>
            </a:pPr>
            <a:r>
              <a:rPr lang="en-US" altLang="en-US" dirty="0">
                <a:latin typeface="Verdana" panose="020B0604030504040204" pitchFamily="34" charset="0"/>
              </a:rPr>
              <a:t>Any visual and/or auditory form of communication used to inform, persuade, or remind consumers about goods or services offered.</a:t>
            </a:r>
          </a:p>
        </p:txBody>
      </p:sp>
      <p:sp>
        <p:nvSpPr>
          <p:cNvPr id="26627" name="Text Box 12">
            <a:extLst>
              <a:ext uri="{FF2B5EF4-FFF2-40B4-BE49-F238E27FC236}">
                <a16:creationId xmlns:a16="http://schemas.microsoft.com/office/drawing/2014/main" id="{4DFEB7B6-A9F2-4EE9-BE4F-4C1747D6EAB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6628" name="Rectangle 13">
            <a:extLst>
              <a:ext uri="{FF2B5EF4-FFF2-40B4-BE49-F238E27FC236}">
                <a16:creationId xmlns:a16="http://schemas.microsoft.com/office/drawing/2014/main" id="{4E8DBCA3-7F4F-423E-995B-650CDB7CCFCD}"/>
              </a:ext>
            </a:extLst>
          </p:cNvPr>
          <p:cNvSpPr>
            <a:spLocks noChangeArrowheads="1"/>
          </p:cNvSpPr>
          <p:nvPr/>
        </p:nvSpPr>
        <p:spPr bwMode="auto">
          <a:xfrm>
            <a:off x="2286000" y="914400"/>
            <a:ext cx="480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 Types of Advertising</a:t>
            </a:r>
          </a:p>
        </p:txBody>
      </p:sp>
      <p:pic>
        <p:nvPicPr>
          <p:cNvPr id="26629" name="Picture 1">
            <a:extLst>
              <a:ext uri="{FF2B5EF4-FFF2-40B4-BE49-F238E27FC236}">
                <a16:creationId xmlns:a16="http://schemas.microsoft.com/office/drawing/2014/main" id="{4828D9BA-CF41-4CD0-ADDE-F4BFB8FC1E6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19400" y="4343400"/>
            <a:ext cx="3581400" cy="224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3" name="Group 2">
            <a:extLst>
              <a:ext uri="{FF2B5EF4-FFF2-40B4-BE49-F238E27FC236}">
                <a16:creationId xmlns:a16="http://schemas.microsoft.com/office/drawing/2014/main" id="{59DD8608-CDC2-42EA-BC35-D10629A82866}"/>
              </a:ext>
            </a:extLst>
          </p:cNvPr>
          <p:cNvGrpSpPr>
            <a:grpSpLocks/>
          </p:cNvGrpSpPr>
          <p:nvPr/>
        </p:nvGrpSpPr>
        <p:grpSpPr bwMode="auto">
          <a:xfrm>
            <a:off x="0" y="0"/>
            <a:ext cx="9144000" cy="976313"/>
            <a:chOff x="0" y="0"/>
            <a:chExt cx="5760" cy="615"/>
          </a:xfrm>
        </p:grpSpPr>
        <p:sp>
          <p:nvSpPr>
            <p:cNvPr id="28678" name="Text Box 3">
              <a:extLst>
                <a:ext uri="{FF2B5EF4-FFF2-40B4-BE49-F238E27FC236}">
                  <a16:creationId xmlns:a16="http://schemas.microsoft.com/office/drawing/2014/main" id="{F52FED5A-3A9E-438A-BB31-BFEA5CCF09D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28679" name="Text Box 4">
              <a:extLst>
                <a:ext uri="{FF2B5EF4-FFF2-40B4-BE49-F238E27FC236}">
                  <a16:creationId xmlns:a16="http://schemas.microsoft.com/office/drawing/2014/main" id="{F8C730ED-75A2-43AF-8FDF-0E6537A61F9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28674" name="Rectangle 7">
            <a:extLst>
              <a:ext uri="{FF2B5EF4-FFF2-40B4-BE49-F238E27FC236}">
                <a16:creationId xmlns:a16="http://schemas.microsoft.com/office/drawing/2014/main" id="{F78FD2F1-2662-4129-9E0B-3FCCAEC90C82}"/>
              </a:ext>
            </a:extLst>
          </p:cNvPr>
          <p:cNvSpPr>
            <a:spLocks noChangeArrowheads="1"/>
          </p:cNvSpPr>
          <p:nvPr/>
        </p:nvSpPr>
        <p:spPr bwMode="auto">
          <a:xfrm>
            <a:off x="609600" y="1676400"/>
            <a:ext cx="716280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dirty="0">
                <a:solidFill>
                  <a:srgbClr val="000099"/>
                </a:solidFill>
                <a:latin typeface="Verdana" panose="020B0604030504040204" pitchFamily="34" charset="0"/>
              </a:rPr>
              <a:t>Radio / Satellite Radio Advertising:</a:t>
            </a:r>
          </a:p>
          <a:p>
            <a:pPr eaLnBrk="1" hangingPunct="1"/>
            <a:endParaRPr lang="en-US" altLang="en-US" b="1" dirty="0">
              <a:solidFill>
                <a:srgbClr val="000099"/>
              </a:solidFill>
              <a:latin typeface="Verdana" panose="020B0604030504040204" pitchFamily="34" charset="0"/>
            </a:endParaRPr>
          </a:p>
          <a:p>
            <a:pPr eaLnBrk="1" hangingPunct="1">
              <a:buFont typeface="Wingdings" panose="05000000000000000000" pitchFamily="2" charset="2"/>
              <a:buNone/>
            </a:pPr>
            <a:r>
              <a:rPr lang="en-US" altLang="en-US" dirty="0">
                <a:latin typeface="Verdana" panose="020B0604030504040204" pitchFamily="34" charset="0"/>
              </a:rPr>
              <a:t>Advertisers match their target market to a</a:t>
            </a:r>
          </a:p>
          <a:p>
            <a:pPr eaLnBrk="1" hangingPunct="1">
              <a:buFont typeface="Wingdings" panose="05000000000000000000" pitchFamily="2" charset="2"/>
              <a:buNone/>
            </a:pPr>
            <a:r>
              <a:rPr lang="en-US" altLang="en-US" dirty="0">
                <a:latin typeface="Verdana" panose="020B0604030504040204" pitchFamily="34" charset="0"/>
              </a:rPr>
              <a:t>radio station that segments a particular</a:t>
            </a:r>
          </a:p>
          <a:p>
            <a:pPr eaLnBrk="1" hangingPunct="1">
              <a:buFont typeface="Wingdings" panose="05000000000000000000" pitchFamily="2" charset="2"/>
              <a:buNone/>
            </a:pPr>
            <a:r>
              <a:rPr lang="en-US" altLang="en-US" dirty="0">
                <a:latin typeface="Verdana" panose="020B0604030504040204" pitchFamily="34" charset="0"/>
              </a:rPr>
              <a:t>market</a:t>
            </a:r>
          </a:p>
          <a:p>
            <a:pPr eaLnBrk="1" hangingPunct="1">
              <a:buFont typeface="Wingdings" panose="05000000000000000000" pitchFamily="2" charset="2"/>
              <a:buNone/>
            </a:pPr>
            <a:r>
              <a:rPr lang="en-US" altLang="en-US" sz="800" dirty="0">
                <a:latin typeface="Verdana" panose="020B0604030504040204" pitchFamily="34" charset="0"/>
              </a:rPr>
              <a:t> </a:t>
            </a:r>
            <a:endParaRPr lang="en-US" altLang="en-US" sz="1800" dirty="0">
              <a:latin typeface="Verdana" panose="020B0604030504040204" pitchFamily="34" charset="0"/>
            </a:endParaRPr>
          </a:p>
          <a:p>
            <a:pPr eaLnBrk="1" hangingPunct="1">
              <a:buFont typeface="Wingdings" panose="05000000000000000000" pitchFamily="2" charset="2"/>
              <a:buNone/>
            </a:pPr>
            <a:endParaRPr lang="en-US" altLang="en-US" sz="800" dirty="0">
              <a:latin typeface="Verdana" panose="020B0604030504040204" pitchFamily="34" charset="0"/>
            </a:endParaRPr>
          </a:p>
          <a:p>
            <a:pPr eaLnBrk="1" hangingPunct="1">
              <a:buFont typeface="Wingdings" panose="05000000000000000000" pitchFamily="2" charset="2"/>
              <a:buNone/>
            </a:pPr>
            <a:r>
              <a:rPr lang="en-US" altLang="en-US" dirty="0">
                <a:latin typeface="Verdana" panose="020B0604030504040204" pitchFamily="34" charset="0"/>
              </a:rPr>
              <a:t>* Has the ability to reach a wide audience</a:t>
            </a:r>
          </a:p>
        </p:txBody>
      </p:sp>
      <p:sp>
        <p:nvSpPr>
          <p:cNvPr id="28675" name="Text Box 9">
            <a:extLst>
              <a:ext uri="{FF2B5EF4-FFF2-40B4-BE49-F238E27FC236}">
                <a16:creationId xmlns:a16="http://schemas.microsoft.com/office/drawing/2014/main" id="{67361EB9-771E-47EB-A8DD-95FC7E54416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8676" name="Rectangle 10">
            <a:extLst>
              <a:ext uri="{FF2B5EF4-FFF2-40B4-BE49-F238E27FC236}">
                <a16:creationId xmlns:a16="http://schemas.microsoft.com/office/drawing/2014/main" id="{809DA6A8-C938-4545-ADB8-5352A5B78322}"/>
              </a:ext>
            </a:extLst>
          </p:cNvPr>
          <p:cNvSpPr>
            <a:spLocks noChangeArrowheads="1"/>
          </p:cNvSpPr>
          <p:nvPr/>
        </p:nvSpPr>
        <p:spPr bwMode="auto">
          <a:xfrm>
            <a:off x="2286000" y="914400"/>
            <a:ext cx="480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Types of Advertising</a:t>
            </a:r>
          </a:p>
        </p:txBody>
      </p:sp>
      <p:pic>
        <p:nvPicPr>
          <p:cNvPr id="28677" name="Picture 11" descr="I:\temp\radio2.jpg">
            <a:extLst>
              <a:ext uri="{FF2B5EF4-FFF2-40B4-BE49-F238E27FC236}">
                <a16:creationId xmlns:a16="http://schemas.microsoft.com/office/drawing/2014/main" id="{657B67C1-777E-48C6-A957-8DD971D0CE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4495800"/>
            <a:ext cx="3143250" cy="209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1" name="Group 2">
            <a:extLst>
              <a:ext uri="{FF2B5EF4-FFF2-40B4-BE49-F238E27FC236}">
                <a16:creationId xmlns:a16="http://schemas.microsoft.com/office/drawing/2014/main" id="{108E621F-7322-45CB-8DB7-2CE164FAD4BC}"/>
              </a:ext>
            </a:extLst>
          </p:cNvPr>
          <p:cNvGrpSpPr>
            <a:grpSpLocks/>
          </p:cNvGrpSpPr>
          <p:nvPr/>
        </p:nvGrpSpPr>
        <p:grpSpPr bwMode="auto">
          <a:xfrm>
            <a:off x="0" y="0"/>
            <a:ext cx="9144000" cy="976313"/>
            <a:chOff x="0" y="0"/>
            <a:chExt cx="5760" cy="615"/>
          </a:xfrm>
        </p:grpSpPr>
        <p:sp>
          <p:nvSpPr>
            <p:cNvPr id="30726" name="Text Box 3">
              <a:extLst>
                <a:ext uri="{FF2B5EF4-FFF2-40B4-BE49-F238E27FC236}">
                  <a16:creationId xmlns:a16="http://schemas.microsoft.com/office/drawing/2014/main" id="{2AC50A47-885D-4992-AE57-786CC3B4DC9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30727" name="Text Box 4">
              <a:extLst>
                <a:ext uri="{FF2B5EF4-FFF2-40B4-BE49-F238E27FC236}">
                  <a16:creationId xmlns:a16="http://schemas.microsoft.com/office/drawing/2014/main" id="{05886473-4607-4856-BF44-2251F19D630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30722" name="Rectangle 7">
            <a:extLst>
              <a:ext uri="{FF2B5EF4-FFF2-40B4-BE49-F238E27FC236}">
                <a16:creationId xmlns:a16="http://schemas.microsoft.com/office/drawing/2014/main" id="{9784455C-495F-46C1-AE1A-E0B4A1E24F00}"/>
              </a:ext>
            </a:extLst>
          </p:cNvPr>
          <p:cNvSpPr>
            <a:spLocks noChangeArrowheads="1"/>
          </p:cNvSpPr>
          <p:nvPr/>
        </p:nvSpPr>
        <p:spPr bwMode="auto">
          <a:xfrm>
            <a:off x="457200" y="1752600"/>
            <a:ext cx="7772400" cy="2185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dirty="0">
                <a:solidFill>
                  <a:srgbClr val="000099"/>
                </a:solidFill>
                <a:latin typeface="Verdana" panose="020B0604030504040204" pitchFamily="34" charset="0"/>
              </a:rPr>
              <a:t>Television / Satellite TV Advertising:</a:t>
            </a:r>
          </a:p>
          <a:p>
            <a:pPr eaLnBrk="1" hangingPunct="1"/>
            <a:endParaRPr lang="en-US" altLang="en-US" sz="2000" dirty="0">
              <a:latin typeface="Verdana" panose="020B0604030504040204" pitchFamily="34" charset="0"/>
            </a:endParaRPr>
          </a:p>
          <a:p>
            <a:pPr eaLnBrk="1" hangingPunct="1"/>
            <a:r>
              <a:rPr lang="en-US" altLang="en-US" dirty="0">
                <a:latin typeface="Verdana" panose="020B0604030504040204" pitchFamily="34" charset="0"/>
              </a:rPr>
              <a:t>Includes commercials and infomercials </a:t>
            </a:r>
          </a:p>
          <a:p>
            <a:pPr eaLnBrk="1" hangingPunct="1">
              <a:buFont typeface="Wingdings" panose="05000000000000000000" pitchFamily="2" charset="2"/>
              <a:buNone/>
            </a:pPr>
            <a:endParaRPr lang="en-US" altLang="en-US" sz="2000" dirty="0">
              <a:latin typeface="Verdana" panose="020B0604030504040204" pitchFamily="34" charset="0"/>
            </a:endParaRPr>
          </a:p>
          <a:p>
            <a:pPr eaLnBrk="1" hangingPunct="1">
              <a:buFont typeface="Wingdings" panose="05000000000000000000" pitchFamily="2" charset="2"/>
              <a:buNone/>
            </a:pPr>
            <a:r>
              <a:rPr lang="en-US" altLang="en-US" dirty="0">
                <a:latin typeface="Verdana" panose="020B0604030504040204" pitchFamily="34" charset="0"/>
              </a:rPr>
              <a:t>Is traditionally the most expensive form of</a:t>
            </a:r>
          </a:p>
          <a:p>
            <a:pPr eaLnBrk="1" hangingPunct="1">
              <a:buFont typeface="Wingdings" panose="05000000000000000000" pitchFamily="2" charset="2"/>
              <a:buNone/>
            </a:pPr>
            <a:r>
              <a:rPr lang="en-US" altLang="en-US" dirty="0">
                <a:latin typeface="Verdana" panose="020B0604030504040204" pitchFamily="34" charset="0"/>
              </a:rPr>
              <a:t>broadcast media</a:t>
            </a:r>
          </a:p>
        </p:txBody>
      </p:sp>
      <p:sp>
        <p:nvSpPr>
          <p:cNvPr id="30723" name="Text Box 9">
            <a:extLst>
              <a:ext uri="{FF2B5EF4-FFF2-40B4-BE49-F238E27FC236}">
                <a16:creationId xmlns:a16="http://schemas.microsoft.com/office/drawing/2014/main" id="{1FB24D5C-00EF-4995-ADF1-EE9704ED69C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0724" name="Rectangle 10">
            <a:extLst>
              <a:ext uri="{FF2B5EF4-FFF2-40B4-BE49-F238E27FC236}">
                <a16:creationId xmlns:a16="http://schemas.microsoft.com/office/drawing/2014/main" id="{C2034315-4749-441A-A6E8-6FE81D9FACF2}"/>
              </a:ext>
            </a:extLst>
          </p:cNvPr>
          <p:cNvSpPr>
            <a:spLocks noChangeArrowheads="1"/>
          </p:cNvSpPr>
          <p:nvPr/>
        </p:nvSpPr>
        <p:spPr bwMode="auto">
          <a:xfrm>
            <a:off x="2286000" y="914400"/>
            <a:ext cx="480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Types of Advertising</a:t>
            </a:r>
          </a:p>
        </p:txBody>
      </p:sp>
      <p:pic>
        <p:nvPicPr>
          <p:cNvPr id="30725" name="Picture 10" descr="I:\temp\tv.jpg">
            <a:extLst>
              <a:ext uri="{FF2B5EF4-FFF2-40B4-BE49-F238E27FC236}">
                <a16:creationId xmlns:a16="http://schemas.microsoft.com/office/drawing/2014/main" id="{1D8ADD7E-568D-4799-BE54-EC990B9CE5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4862513"/>
            <a:ext cx="3505200"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5" name="Group 2">
            <a:extLst>
              <a:ext uri="{FF2B5EF4-FFF2-40B4-BE49-F238E27FC236}">
                <a16:creationId xmlns:a16="http://schemas.microsoft.com/office/drawing/2014/main" id="{27E1E6AC-518F-46BF-B1DA-26404ACCD22B}"/>
              </a:ext>
            </a:extLst>
          </p:cNvPr>
          <p:cNvGrpSpPr>
            <a:grpSpLocks/>
          </p:cNvGrpSpPr>
          <p:nvPr/>
        </p:nvGrpSpPr>
        <p:grpSpPr bwMode="auto">
          <a:xfrm>
            <a:off x="0" y="0"/>
            <a:ext cx="9144000" cy="976313"/>
            <a:chOff x="0" y="0"/>
            <a:chExt cx="5760" cy="615"/>
          </a:xfrm>
        </p:grpSpPr>
        <p:sp>
          <p:nvSpPr>
            <p:cNvPr id="6151" name="Text Box 3">
              <a:extLst>
                <a:ext uri="{FF2B5EF4-FFF2-40B4-BE49-F238E27FC236}">
                  <a16:creationId xmlns:a16="http://schemas.microsoft.com/office/drawing/2014/main" id="{F3981A14-20E7-42A0-A7CA-9FFBA5973ED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6152" name="Text Box 4">
              <a:extLst>
                <a:ext uri="{FF2B5EF4-FFF2-40B4-BE49-F238E27FC236}">
                  <a16:creationId xmlns:a16="http://schemas.microsoft.com/office/drawing/2014/main" id="{C4059EB3-D98A-4B09-863E-646575C797A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6147" name="Rectangle 6">
            <a:extLst>
              <a:ext uri="{FF2B5EF4-FFF2-40B4-BE49-F238E27FC236}">
                <a16:creationId xmlns:a16="http://schemas.microsoft.com/office/drawing/2014/main" id="{31B53CEC-C742-4475-BA23-D29575192711}"/>
              </a:ext>
            </a:extLst>
          </p:cNvPr>
          <p:cNvSpPr>
            <a:spLocks noChangeArrowheads="1"/>
          </p:cNvSpPr>
          <p:nvPr/>
        </p:nvSpPr>
        <p:spPr bwMode="auto">
          <a:xfrm>
            <a:off x="1409700" y="1123951"/>
            <a:ext cx="66294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Traditional Advertising Forms</a:t>
            </a:r>
          </a:p>
        </p:txBody>
      </p:sp>
      <p:sp>
        <p:nvSpPr>
          <p:cNvPr id="121864" name="Rectangle 8">
            <a:extLst>
              <a:ext uri="{FF2B5EF4-FFF2-40B4-BE49-F238E27FC236}">
                <a16:creationId xmlns:a16="http://schemas.microsoft.com/office/drawing/2014/main" id="{B56F4B0C-69E1-4536-8F5B-A6DD22046575}"/>
              </a:ext>
            </a:extLst>
          </p:cNvPr>
          <p:cNvSpPr>
            <a:spLocks noChangeArrowheads="1"/>
          </p:cNvSpPr>
          <p:nvPr/>
        </p:nvSpPr>
        <p:spPr bwMode="auto">
          <a:xfrm>
            <a:off x="609602" y="2083314"/>
            <a:ext cx="8229595"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dirty="0">
                <a:solidFill>
                  <a:srgbClr val="008000"/>
                </a:solidFill>
                <a:latin typeface="Verdana" panose="020B0604030504040204" pitchFamily="34" charset="0"/>
              </a:rPr>
              <a:t> Print</a:t>
            </a:r>
          </a:p>
          <a:p>
            <a:pPr eaLnBrk="1" hangingPunct="1">
              <a:buFont typeface="Wingdings" panose="05000000000000000000" pitchFamily="2" charset="2"/>
              <a:buChar char="Ø"/>
            </a:pPr>
            <a:endParaRPr lang="en-US" altLang="en-US" dirty="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dirty="0">
                <a:solidFill>
                  <a:srgbClr val="008000"/>
                </a:solidFill>
                <a:latin typeface="Verdana" panose="020B0604030504040204" pitchFamily="34" charset="0"/>
              </a:rPr>
              <a:t> Outdoor / OOH (Out of home) advertising</a:t>
            </a:r>
          </a:p>
          <a:p>
            <a:pPr eaLnBrk="1" hangingPunct="1">
              <a:buFont typeface="Wingdings" panose="05000000000000000000" pitchFamily="2" charset="2"/>
              <a:buChar char="Ø"/>
            </a:pPr>
            <a:endParaRPr lang="en-US" altLang="en-US" dirty="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dirty="0">
                <a:solidFill>
                  <a:srgbClr val="008000"/>
                </a:solidFill>
                <a:latin typeface="Verdana" panose="020B0604030504040204" pitchFamily="34" charset="0"/>
              </a:rPr>
              <a:t> Traditional broadcast</a:t>
            </a:r>
          </a:p>
          <a:p>
            <a:pPr eaLnBrk="1" hangingPunct="1">
              <a:buFont typeface="Wingdings" panose="05000000000000000000" pitchFamily="2" charset="2"/>
              <a:buChar char="Ø"/>
            </a:pPr>
            <a:endParaRPr lang="en-US" altLang="en-US" dirty="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dirty="0">
                <a:solidFill>
                  <a:srgbClr val="008000"/>
                </a:solidFill>
                <a:latin typeface="Verdana" panose="020B0604030504040204" pitchFamily="34" charset="0"/>
              </a:rPr>
              <a:t> Online/digital media </a:t>
            </a:r>
          </a:p>
          <a:p>
            <a:pPr eaLnBrk="1" hangingPunct="1">
              <a:buFont typeface="Wingdings" panose="05000000000000000000" pitchFamily="2" charset="2"/>
              <a:buChar char="Ø"/>
            </a:pPr>
            <a:endParaRPr lang="en-US" altLang="en-US" dirty="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dirty="0">
                <a:solidFill>
                  <a:srgbClr val="008000"/>
                </a:solidFill>
                <a:latin typeface="Verdana" panose="020B0604030504040204" pitchFamily="34" charset="0"/>
              </a:rPr>
              <a:t> Cinema</a:t>
            </a:r>
          </a:p>
          <a:p>
            <a:pPr eaLnBrk="1" hangingPunct="1">
              <a:buFont typeface="Wingdings" panose="05000000000000000000" pitchFamily="2" charset="2"/>
              <a:buChar char="Ø"/>
            </a:pPr>
            <a:endParaRPr lang="en-US" altLang="en-US" dirty="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dirty="0">
                <a:solidFill>
                  <a:srgbClr val="008000"/>
                </a:solidFill>
                <a:latin typeface="Verdana" panose="020B0604030504040204" pitchFamily="34" charset="0"/>
              </a:rPr>
              <a:t> Promotional products</a:t>
            </a:r>
          </a:p>
          <a:p>
            <a:pPr eaLnBrk="1" hangingPunct="1">
              <a:buFont typeface="Wingdings" panose="05000000000000000000" pitchFamily="2" charset="2"/>
              <a:buChar char="Ø"/>
            </a:pPr>
            <a:endParaRPr lang="en-US" altLang="en-US" dirty="0">
              <a:solidFill>
                <a:srgbClr val="008000"/>
              </a:solidFill>
              <a:latin typeface="Verdana" panose="020B0604030504040204" pitchFamily="34" charset="0"/>
            </a:endParaRPr>
          </a:p>
        </p:txBody>
      </p:sp>
      <p:sp>
        <p:nvSpPr>
          <p:cNvPr id="6150" name="Text Box 9">
            <a:extLst>
              <a:ext uri="{FF2B5EF4-FFF2-40B4-BE49-F238E27FC236}">
                <a16:creationId xmlns:a16="http://schemas.microsoft.com/office/drawing/2014/main" id="{ABBEB422-B114-465A-A01F-17A71C4DD7A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extLst>
      <p:ext uri="{BB962C8B-B14F-4D97-AF65-F5344CB8AC3E}">
        <p14:creationId xmlns:p14="http://schemas.microsoft.com/office/powerpoint/2010/main" val="405749210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1864"/>
                                        </p:tgtEl>
                                        <p:attrNameLst>
                                          <p:attrName>style.visibility</p:attrName>
                                        </p:attrNameLst>
                                      </p:cBhvr>
                                      <p:to>
                                        <p:strVal val="visible"/>
                                      </p:to>
                                    </p:set>
                                    <p:anim calcmode="lin" valueType="num">
                                      <p:cBhvr additive="base">
                                        <p:cTn id="7" dur="500" fill="hold"/>
                                        <p:tgtEl>
                                          <p:spTgt spid="121864"/>
                                        </p:tgtEl>
                                        <p:attrNameLst>
                                          <p:attrName>ppt_x</p:attrName>
                                        </p:attrNameLst>
                                      </p:cBhvr>
                                      <p:tavLst>
                                        <p:tav tm="0">
                                          <p:val>
                                            <p:strVal val="0-#ppt_w/2"/>
                                          </p:val>
                                        </p:tav>
                                        <p:tav tm="100000">
                                          <p:val>
                                            <p:strVal val="#ppt_x"/>
                                          </p:val>
                                        </p:tav>
                                      </p:tavLst>
                                    </p:anim>
                                    <p:anim calcmode="lin" valueType="num">
                                      <p:cBhvr additive="base">
                                        <p:cTn id="8" dur="500" fill="hold"/>
                                        <p:tgtEl>
                                          <p:spTgt spid="1218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6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69" name="Group 2">
            <a:extLst>
              <a:ext uri="{FF2B5EF4-FFF2-40B4-BE49-F238E27FC236}">
                <a16:creationId xmlns:a16="http://schemas.microsoft.com/office/drawing/2014/main" id="{862AFEDD-E483-4C4C-AB9E-422B40310F6F}"/>
              </a:ext>
            </a:extLst>
          </p:cNvPr>
          <p:cNvGrpSpPr>
            <a:grpSpLocks/>
          </p:cNvGrpSpPr>
          <p:nvPr/>
        </p:nvGrpSpPr>
        <p:grpSpPr bwMode="auto">
          <a:xfrm>
            <a:off x="0" y="0"/>
            <a:ext cx="9144000" cy="976313"/>
            <a:chOff x="0" y="0"/>
            <a:chExt cx="5760" cy="615"/>
          </a:xfrm>
        </p:grpSpPr>
        <p:sp>
          <p:nvSpPr>
            <p:cNvPr id="32776" name="Text Box 3">
              <a:extLst>
                <a:ext uri="{FF2B5EF4-FFF2-40B4-BE49-F238E27FC236}">
                  <a16:creationId xmlns:a16="http://schemas.microsoft.com/office/drawing/2014/main" id="{439E6CA5-6E6A-4F74-8F32-EC2FA389E48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32777" name="Text Box 4">
              <a:extLst>
                <a:ext uri="{FF2B5EF4-FFF2-40B4-BE49-F238E27FC236}">
                  <a16:creationId xmlns:a16="http://schemas.microsoft.com/office/drawing/2014/main" id="{B341E01D-268E-420B-B916-46634428D44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32770" name="Text Box 7">
            <a:extLst>
              <a:ext uri="{FF2B5EF4-FFF2-40B4-BE49-F238E27FC236}">
                <a16:creationId xmlns:a16="http://schemas.microsoft.com/office/drawing/2014/main" id="{DC75D695-B6FD-482A-AA33-1526FBCA005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2771" name="Rectangle 8">
            <a:extLst>
              <a:ext uri="{FF2B5EF4-FFF2-40B4-BE49-F238E27FC236}">
                <a16:creationId xmlns:a16="http://schemas.microsoft.com/office/drawing/2014/main" id="{7C1A19E5-48D3-4CFF-93ED-49A28C14D5C7}"/>
              </a:ext>
            </a:extLst>
          </p:cNvPr>
          <p:cNvSpPr>
            <a:spLocks noChangeArrowheads="1"/>
          </p:cNvSpPr>
          <p:nvPr/>
        </p:nvSpPr>
        <p:spPr bwMode="auto">
          <a:xfrm>
            <a:off x="1828800" y="914400"/>
            <a:ext cx="5638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a:t>
            </a:r>
            <a:r>
              <a:rPr lang="en-US" altLang="en-US" sz="3200" b="1">
                <a:solidFill>
                  <a:srgbClr val="000099"/>
                </a:solidFill>
                <a:latin typeface="Verdana" panose="020B0604030504040204" pitchFamily="34" charset="0"/>
              </a:rPr>
              <a:t>Television Advertising:</a:t>
            </a:r>
          </a:p>
          <a:p>
            <a:pPr eaLnBrk="1" hangingPunct="1"/>
            <a:endParaRPr lang="en-US" altLang="en-US" sz="3200">
              <a:latin typeface="Verdana" panose="020B0604030504040204" pitchFamily="34" charset="0"/>
            </a:endParaRPr>
          </a:p>
        </p:txBody>
      </p:sp>
      <p:sp>
        <p:nvSpPr>
          <p:cNvPr id="32772" name="AutoShape 2" descr="data:image/jpg;base64,/9j/4AAQSkZJRgABAQAAAQABAAD/2wCEAAkGBhQQERUQEBMSFRUPFxwQGBgQFBQVEhoVFRIWFBcVFBIYHCYeGBokGRQVIS8gJigpLC0sGB8xNTAqNSkrLCkBCQoKDQwODw8PDSkYFBgpKSkpKSkpKSkpKSkpKSkpKSkpKSkpKSkpKSkpKSkpKSkpKSkpKSkpKSkpKSkpKSkpKf/AABEIAJgA4gMBIgACEQEDEQH/xAAcAAEAAwEBAQEBAAAAAAAAAAAABgcIBQMEAgH/xABFEAABAwIDBAUGCwcDBQAAAAABAAIDBBEFEiEGBxMxQVFhcYEiVJGTobEUFzIzQlNigpLR0ggYI6KywcJDUsMWJDRjcv/EABYBAQEBAAAAAAAAAAAAAAAAAAABAv/EABYRAQEBAAAAAAAAAAAAAAAAAAABEf/aAAwDAQACEQMRAD8AvFERAREQEREBERAREQEREBERAREQEREBERAREQEREBERAREQEREBERAREQEREBERAREQEREBERAREQEREBERAREQEREBERAREQEREBERAREQEREBERAREQEREBERAREQEREBERAREQEREBERAREQEREBedRUNjaXyOa1rRcueQ1oHWSdAvh2gx+Khp31NQ6zIx0fKc48mNHS4lZv2z29qMTkJkJZE0+RC0+Q0dBd/vd2nwsguTFt9eHwHKx0k5Gl4GeR+NxAPeLhc1m/6kPOCpHhGf8AJUQv6i40rg29nDqohon4TnaAVDTH4Z/k+1TBrgRcEEHUEcrLHKsPdbvGfRTMpah5NNKQwZz804mwc0nky/Mchz6DcYvvEsRZTxPnmdlZE0vcT1Ds6T2KlMV3+VLpD8FhhZGDpxg58hHW4hwA7hfvVo7wsFkrMOngh1e5oc0f7ixwfl8ctu+yy/NA5jix7XNcDYtcCHA9RadboNIbud4jcVY9r2COeGxe1pJYWnQPZfW19CDy053UD3jbzq2mxCanpZgyOHK23Did5WQFxu5pPMrr7jtkJacS1s7SwTtEcbXCzizNmLyDyBIFvHsVS7VV3Hramb6yZ5HdnIHsAQd474MU85HqKf8AQra2x2mqKLBmVGe1S9sTc5Yz5x9nPOS2XkHdCz/glDx6mGAf60rI9PtPDT7Crf3/ANblgpacaZ3ukt2RsDR7XoIN8cGKecj1FP8AoVl7ndqavEBUPq5c7YixjLRxs1IcXasaL6BvpVArQe4yhyYaZLazzPf4Nyxj+goVYiIiIIiIOTtFtTT4exslVJkbI7I2zXOJNr8mgnkFwPjiwzzg+pm/SoT+0FiN5aWnH0GOmPe5wY3+lyqNFav2d2sp8Qa99K8vERDXEsezUi9vKAvoubiu87D6WZ9PNOWyRHK4COV1jYG1w2x5rjbjqHh4ZxCPn5nv8G2jHtY70qjtpq7j1lRN9ZM93hnNvYgv/wCOLDPOHepm/SplDKHtDhycA4XBBsRcaHksiYbTcWaKMf6kjWfieB/da8Y2wAHIaehEfpERAREQEREGed8u1hqq00zHfwqMllhyMv03Hrt8nwPWq+XvXVHElkk+se6T8by7+68EaWXuq3Ytrh8MqweA05WMuRxHDmSRrkB005m/VraeJbssOnj4ZpYmaWDoWiORvaHDn43XU2WoWwUVPEwWDImDTryAk+JJKoDbnbKqOI1PCqZ2MbK6NrY5XtaAzyNADbm0oiW4d+z87O74RVARhxyiFl3lt9C4u0abW6Cp7ge7KgpLFlO17x9Of+I/wzaDwAWef+rq3zyq9dJ+a7OxmOVlTX00LqqpLZJmZgZpCC1pzuBF+WVpQXLvD3iDCeCOFxXT5jbPksGZdeRvq5QaTfuxzs7sOYXDk4yNLvxZLrlb9cQ4mItivpTwtFvtPcXn2FvoVcINLbP7dGsw2evdEIhCJbDPmvwo73vYfSuPBZp71d1WPgeyrW8nTxtHjPLmP8pKpFCJjujw/jYtBppFmmP3GED+ZwXY374hnxBkQOkELR957nOPsyL7NwFBmqaie2kcTYx3yPv7mFQ7eNX8fFKp/QJDGO6MBn+KCNrTmxj46DCKZ072xsjhEjnPNgM/l+m7uXSsz08Bke1g1L3Bg73Gw96mG8va51VP8Ejd/wBtQ/wGBvyXOjGR0h69QQOod5QSvaXf08uLMPiaGjTiVAJJ7WxAi3ifBRmPfPiYNzNG7sdDHb2AH2qHYfQvnlZDGLvmcI2j7TiAPerH2m3JupKN9Uyo4j4G8SRmTK3KPlFjr30GuvMBBI9jt+DJ3thr2Nhc7QSsJ4N/tg6s77kdyl+3m2QwumbUZBKXvEYbmy3zAm97HkB7Vl9SHFtr31NBTUUhJNI95Dj0xloEYJ6S27x3WQee2u1bsTqjUuZw7tbGGh2awaD02HMknxXBREVZOz2+Q0dFHRspQeEwsz8W13G5LsuXrde11W5PXzX8REffgOJilqYagsz8B7Zct7XLTcC/RqAtA7F7yW10E9VPG2mipSAXukzA3BJ1sLW8nTW91m9ffLjUjqZlIDlije6Ytb9KR1hnf12aAB1a9aC09pd/RzFmHwtsNOJUA69rYgRYd58FFjvnxO9+NH3cGO3uv7VCqeB0j2xsF3PIY0DpLjYD0lWbjG42SCjfUCoD5YmGV8YZZlmi7gx97kgA2uNbdCDqbKb9i57YsRjY0O040IIA7XxknTtB8FN9qcZlaWiAkhzRI3hOaDIC2RxcJCCMrQxmgGvEHPQHMavjcnigq6F9LOGyfA3gN4gDrRvGZoF+ohw7rBB98m2lW0lrI2ytabNkEb7PaNA/yTbyhrppqin4bbQdCIjImL0RgnlhIsYZHx2/+XlvuC+RWlvs2KdFOcRibeKewlt9CW1g49QcLa9Y7QqtRWnd3O00dbQw5XDiQsbFI2/lNcxobcjqNrg9qrnb7dTBRUs1b8Jlc/NcNeGAOfJJqNNeklVZBUujOaNzmOHSxxafSF7VmJyzW40ssmXlxHudbuuUHyqe7lKHiYqx3RBG+TxIDB/WoErb3G0vBZW17wQyOMMBI0OUOlkAPYGs9KCDbwq/j4nVSXuOKYx3R2Z/iuDDCXuaxupeQ0DtcbD2lfyaYvc57ubyXnvcbn2lSDd3h/HxOljtoJRIe6K8n+IQWZvvkEGHUtI3kXhv3YYiPeWqkFae/wCr81XTw3+aiLz3yPt7ox6VViEXruOpxBh09U7k+RzvuQxge/OqPqqgyPdIecjjIb9bnFx96vSA/Atl78nPpz+Kofb02kVDIR600TnOAjBLtXDLz8kFxI7g0nwXmTfU9Oqm25/CBU4kA4XbHFI533mGL/kKjW0OAyUNRJTTAh0RsD0Ob9F47CP7oPbZfZ6prZslE0mSIcW4eGZQCBfOSLG5Utl3cY29pa8yOa4WIdVtIIPMEF+oUX2N2vlwyo+EQhrszeG9j72c0kG1xqCCAQVLdot+NTURmKnjbT5tC9ry6W3SGOsA3v59VkHM+JvE/qGeui/UpnsNslNhNJiFRWxsaRFmZ5TJPkMkJ5XtqWqEYLvPxRjmxxTvmLyGNZKxspcToADbMT4q0t5OITRYG74VkE84ZE/hAhgc94c5rbk8mtI5oM9KS7uKDj4pSsIuBJxCCLi0bTJqOryQo0rG3E0OfEXSfUQuPi9zWD2ZkEs38TMio4Ymta0zTXOVoBtGwno7XBUarV3/ANfmqqeD6qIyHvkfYeyP2qqkIuPclh4bR1lU5rXG+RuYA/NRF5tfte1U6ZC7yjzd5R7zqfetHboMNDMIiuP/ACC+U9znlo/la1UNtTgD6GrlpngjhuOU9DoybscOwj+6D8bO4HPWTiGkbeUAyCzgywZY5sxItYkelTSTd5jjgWudIQ4WINY0gg8wRnUP2W2lkw6pbVQhpc0Fpa/5Lmu5tNtRyGvYpxjm/eomiMdPCyAvFjJmL3jryCwAPab2Qcf4msT+oZ66L9SsLdBsVV4dJUGqY1jZWsDbPY+7mudf5JNtCq0wvejicJDWVL5L2AbM1stzyAuRmJ8VoXZqSpdTRvrQxs7xmc2MENbfk03J8oDn23QdREREec9O2RpY9rXNeMpa4AtIPMEHmFU21G4dr3GTD5Wx5jfhTXLB2MkFyB2EHvVuogzhNuZxNpsIY3drZorfzEFe9JuRxF58psEfa+UH2MDlohEXVR4HuBY0h1ZUGS2uSBuRp7DIbm3cArAxfZsOoJKGj4cIfGYW6HI0O0doNTcE+JXcREUd+77Uedwerk/NSTYDdJJh1WKqWeOTKxzGhjXA3dYXuT1X9Ks1EFXbdbpZ8SrH1TaiJjXNaxrXMeSA1ttSD13Pio/+77Uedwerk/NXiiCJbZbGPrMPZQQSMjDDGCXgkFsTbAWHaB6FXf7vtR53B6uT81eKIIDu13avwqSaWWVkjpWtY3htcLAEl179Zy+hdzbHYanxSMNnBa9nyJWW4jb9H2m9hUiRBnzF9x9fE60HCnb0Fr2xu+82QgDwJX5wvchiErrTCKBvSXyNefBsZN/EhaFRBEdi92lNhnlsBlmIsZZAMwvzEbeTB7e1em8LYx+KwMgbMIgyTiklhfezSALAjrUqRBSp/Z7k89j9S79amW7jdwcJMznzNldOGtBawssG5iQbk3uSPQpwiCrdud0k+I1j6ptRCxrg1jWuY8kBrQNSDbnmPiuB+77Uedwerk/NXiiD4MBwsUtNDTCx4EbY7jQEtaASB3rkbbbBQYpGBLdkkfyJWAZm36CPpN7PRZSZEGeMT3I4hE4iJsUzehzJGsNu1shFj4lfih3KYjI6z2RRDrklY4eiPMStFIi6guxG6enw4iZ54845PcLMYf8A1s6D9o3Pcp0iIgiIgIiICIiAiIgIiICIiAiIgIiICIiAiIgIiICIiAiIgIiICIiAiIgIiICIiAiIgIiICIiAiIgIiICIiAiIgIiICIiAiIgIiICIiAiIgIiICIiAiIgIiICIiAiIgIiICIiAiIgIiICIiAiIgIiICIiAiIg//9k=">
            <a:extLst>
              <a:ext uri="{FF2B5EF4-FFF2-40B4-BE49-F238E27FC236}">
                <a16:creationId xmlns:a16="http://schemas.microsoft.com/office/drawing/2014/main" id="{6936F267-BA63-4E3E-9412-7B330766FB7A}"/>
              </a:ext>
            </a:extLst>
          </p:cNvPr>
          <p:cNvSpPr>
            <a:spLocks noChangeAspect="1" noChangeArrowheads="1"/>
          </p:cNvSpPr>
          <p:nvPr/>
        </p:nvSpPr>
        <p:spPr bwMode="auto">
          <a:xfrm>
            <a:off x="117475" y="-706438"/>
            <a:ext cx="2152650" cy="1447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pic>
        <p:nvPicPr>
          <p:cNvPr id="82948" name="Picture 4" descr="http://www.myfitness-first.com/wp-content/uploads/p90x_home.jpg">
            <a:extLst>
              <a:ext uri="{FF2B5EF4-FFF2-40B4-BE49-F238E27FC236}">
                <a16:creationId xmlns:a16="http://schemas.microsoft.com/office/drawing/2014/main" id="{8A570EA5-CF46-4672-AB65-35E3300A80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3962400"/>
            <a:ext cx="4487863"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Picture 9" descr="px.jpg">
            <a:extLst>
              <a:ext uri="{FF2B5EF4-FFF2-40B4-BE49-F238E27FC236}">
                <a16:creationId xmlns:a16="http://schemas.microsoft.com/office/drawing/2014/main" id="{A88EE2C6-9017-4541-9D84-8D6D9DD2B78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62600" y="4114800"/>
            <a:ext cx="2971800"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6" name="Text Box 12">
            <a:extLst>
              <a:ext uri="{FF2B5EF4-FFF2-40B4-BE49-F238E27FC236}">
                <a16:creationId xmlns:a16="http://schemas.microsoft.com/office/drawing/2014/main" id="{A31914E5-9574-4864-B3CF-C73EBD210695}"/>
              </a:ext>
            </a:extLst>
          </p:cNvPr>
          <p:cNvSpPr txBox="1">
            <a:spLocks noChangeArrowheads="1"/>
          </p:cNvSpPr>
          <p:nvPr/>
        </p:nvSpPr>
        <p:spPr bwMode="auto">
          <a:xfrm>
            <a:off x="457200" y="1600200"/>
            <a:ext cx="8382000" cy="19177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spcBef>
                <a:spcPct val="50000"/>
              </a:spcBef>
              <a:defRPr/>
            </a:pPr>
            <a:r>
              <a:rPr lang="en-US" sz="2400">
                <a:latin typeface="Verdana" charset="0"/>
                <a:ea typeface="ＭＳ Ｐゴシック" charset="0"/>
                <a:cs typeface="Times New Roman" charset="0"/>
              </a:rPr>
              <a:t>The fitness craze known as P90X relied on a carefully crafted TV infomercial strategy to build a $400 million-a-year (and growing) empire.  The franchise has been so successful that they released athird installment, P90X3.</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82948"/>
                                        </p:tgtEl>
                                        <p:attrNameLst>
                                          <p:attrName>style.visibility</p:attrName>
                                        </p:attrNameLst>
                                      </p:cBhvr>
                                      <p:to>
                                        <p:strVal val="visible"/>
                                      </p:to>
                                    </p:set>
                                    <p:animEffect transition="in" filter="dissolve">
                                      <p:cBhvr>
                                        <p:cTn id="7" dur="500"/>
                                        <p:tgtEl>
                                          <p:spTgt spid="829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7" name="Group 2">
            <a:extLst>
              <a:ext uri="{FF2B5EF4-FFF2-40B4-BE49-F238E27FC236}">
                <a16:creationId xmlns:a16="http://schemas.microsoft.com/office/drawing/2014/main" id="{CA674E71-48DD-4F53-BA91-70D711629C7F}"/>
              </a:ext>
            </a:extLst>
          </p:cNvPr>
          <p:cNvGrpSpPr>
            <a:grpSpLocks/>
          </p:cNvGrpSpPr>
          <p:nvPr/>
        </p:nvGrpSpPr>
        <p:grpSpPr bwMode="auto">
          <a:xfrm>
            <a:off x="0" y="0"/>
            <a:ext cx="9144000" cy="976313"/>
            <a:chOff x="0" y="0"/>
            <a:chExt cx="5760" cy="615"/>
          </a:xfrm>
        </p:grpSpPr>
        <p:sp>
          <p:nvSpPr>
            <p:cNvPr id="34823" name="Text Box 3">
              <a:extLst>
                <a:ext uri="{FF2B5EF4-FFF2-40B4-BE49-F238E27FC236}">
                  <a16:creationId xmlns:a16="http://schemas.microsoft.com/office/drawing/2014/main" id="{4D7F2FFA-5391-4BAF-98D1-B02E4F8442A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34824" name="Text Box 4">
              <a:extLst>
                <a:ext uri="{FF2B5EF4-FFF2-40B4-BE49-F238E27FC236}">
                  <a16:creationId xmlns:a16="http://schemas.microsoft.com/office/drawing/2014/main" id="{D2091213-D99E-4FC4-9B32-2DF769CFF12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34818" name="Text Box 7">
            <a:extLst>
              <a:ext uri="{FF2B5EF4-FFF2-40B4-BE49-F238E27FC236}">
                <a16:creationId xmlns:a16="http://schemas.microsoft.com/office/drawing/2014/main" id="{E51917D9-FA7E-425B-A150-160AF1F49CC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4819" name="Rectangle 8">
            <a:extLst>
              <a:ext uri="{FF2B5EF4-FFF2-40B4-BE49-F238E27FC236}">
                <a16:creationId xmlns:a16="http://schemas.microsoft.com/office/drawing/2014/main" id="{217039C2-3853-4176-8D30-66464ADA0D29}"/>
              </a:ext>
            </a:extLst>
          </p:cNvPr>
          <p:cNvSpPr>
            <a:spLocks noChangeArrowheads="1"/>
          </p:cNvSpPr>
          <p:nvPr/>
        </p:nvSpPr>
        <p:spPr bwMode="auto">
          <a:xfrm>
            <a:off x="1828800" y="914400"/>
            <a:ext cx="5638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a:t>
            </a:r>
            <a:r>
              <a:rPr lang="en-US" altLang="en-US" sz="3200" b="1">
                <a:solidFill>
                  <a:srgbClr val="000099"/>
                </a:solidFill>
                <a:latin typeface="Verdana" panose="020B0604030504040204" pitchFamily="34" charset="0"/>
              </a:rPr>
              <a:t>Television Advertising:</a:t>
            </a:r>
          </a:p>
          <a:p>
            <a:pPr eaLnBrk="1" hangingPunct="1"/>
            <a:endParaRPr lang="en-US" altLang="en-US" sz="3200">
              <a:latin typeface="Verdana" panose="020B0604030504040204" pitchFamily="34" charset="0"/>
            </a:endParaRPr>
          </a:p>
        </p:txBody>
      </p:sp>
      <p:sp>
        <p:nvSpPr>
          <p:cNvPr id="34820" name="AutoShape 2" descr="data:image/jpg;base64,/9j/4AAQSkZJRgABAQAAAQABAAD/2wCEAAkGBhQQERUQEBMSFRUPFxwQGBgQFBQVEhoVFRIWFBcVFBIYHCYeGBokGRQVIS8gJigpLC0sGB8xNTAqNSkrLCkBCQoKDQwODw8PDSkYFBgpKSkpKSkpKSkpKSkpKSkpKSkpKSkpKSkpKSkpKSkpKSkpKSkpKSkpKSkpKSkpKSkpKf/AABEIAJgA4gMBIgACEQEDEQH/xAAcAAEAAwEBAQEBAAAAAAAAAAAABgcIBQMEAgH/xABFEAABAwIDBAUGCwcDBQAAAAABAAIDBBEFEiEGBxMxQVFhcYEiVJGTobEUFzIzQlNigpLR0ggYI6KywcJDUsMWJDRjcv/EABYBAQEBAAAAAAAAAAAAAAAAAAABAv/EABYRAQEBAAAAAAAAAAAAAAAAAAABEf/aAAwDAQACEQMRAD8AvFERAREQEREBERAREQEREBERAREQEREBERAREQEREBERAREQEREBERAREQEREBERAREQEREBERAREQEREBERAREQEREBERAREQEREBERAREQEREBERAREQEREBERAREQEREBERAREQEREBERAREQEREBedRUNjaXyOa1rRcueQ1oHWSdAvh2gx+Khp31NQ6zIx0fKc48mNHS4lZv2z29qMTkJkJZE0+RC0+Q0dBd/vd2nwsguTFt9eHwHKx0k5Gl4GeR+NxAPeLhc1m/6kPOCpHhGf8AJUQv6i40rg29nDqohon4TnaAVDTH4Z/k+1TBrgRcEEHUEcrLHKsPdbvGfRTMpah5NNKQwZz804mwc0nky/Mchz6DcYvvEsRZTxPnmdlZE0vcT1Ds6T2KlMV3+VLpD8FhhZGDpxg58hHW4hwA7hfvVo7wsFkrMOngh1e5oc0f7ixwfl8ctu+yy/NA5jix7XNcDYtcCHA9RadboNIbud4jcVY9r2COeGxe1pJYWnQPZfW19CDy053UD3jbzq2mxCanpZgyOHK23Did5WQFxu5pPMrr7jtkJacS1s7SwTtEcbXCzizNmLyDyBIFvHsVS7VV3Hramb6yZ5HdnIHsAQd474MU85HqKf8AQra2x2mqKLBmVGe1S9sTc5Yz5x9nPOS2XkHdCz/glDx6mGAf60rI9PtPDT7Crf3/ANblgpacaZ3ukt2RsDR7XoIN8cGKecj1FP8AoVl7ndqavEBUPq5c7YixjLRxs1IcXasaL6BvpVArQe4yhyYaZLazzPf4Nyxj+goVYiIiIIiIOTtFtTT4exslVJkbI7I2zXOJNr8mgnkFwPjiwzzg+pm/SoT+0FiN5aWnH0GOmPe5wY3+lyqNFav2d2sp8Qa99K8vERDXEsezUi9vKAvoubiu87D6WZ9PNOWyRHK4COV1jYG1w2x5rjbjqHh4ZxCPn5nv8G2jHtY70qjtpq7j1lRN9ZM93hnNvYgv/wCOLDPOHepm/SplDKHtDhycA4XBBsRcaHksiYbTcWaKMf6kjWfieB/da8Y2wAHIaehEfpERAREQEREGed8u1hqq00zHfwqMllhyMv03Hrt8nwPWq+XvXVHElkk+se6T8by7+68EaWXuq3Ytrh8MqweA05WMuRxHDmSRrkB005m/VraeJbssOnj4ZpYmaWDoWiORvaHDn43XU2WoWwUVPEwWDImDTryAk+JJKoDbnbKqOI1PCqZ2MbK6NrY5XtaAzyNADbm0oiW4d+z87O74RVARhxyiFl3lt9C4u0abW6Cp7ge7KgpLFlO17x9Of+I/wzaDwAWef+rq3zyq9dJ+a7OxmOVlTX00LqqpLZJmZgZpCC1pzuBF+WVpQXLvD3iDCeCOFxXT5jbPksGZdeRvq5QaTfuxzs7sOYXDk4yNLvxZLrlb9cQ4mItivpTwtFvtPcXn2FvoVcINLbP7dGsw2evdEIhCJbDPmvwo73vYfSuPBZp71d1WPgeyrW8nTxtHjPLmP8pKpFCJjujw/jYtBppFmmP3GED+ZwXY374hnxBkQOkELR957nOPsyL7NwFBmqaie2kcTYx3yPv7mFQ7eNX8fFKp/QJDGO6MBn+KCNrTmxj46DCKZ072xsjhEjnPNgM/l+m7uXSsz08Bke1g1L3Bg73Gw96mG8va51VP8Ejd/wBtQ/wGBvyXOjGR0h69QQOod5QSvaXf08uLMPiaGjTiVAJJ7WxAi3ifBRmPfPiYNzNG7sdDHb2AH2qHYfQvnlZDGLvmcI2j7TiAPerH2m3JupKN9Uyo4j4G8SRmTK3KPlFjr30GuvMBBI9jt+DJ3thr2Nhc7QSsJ4N/tg6s77kdyl+3m2QwumbUZBKXvEYbmy3zAm97HkB7Vl9SHFtr31NBTUUhJNI95Dj0xloEYJ6S27x3WQee2u1bsTqjUuZw7tbGGh2awaD02HMknxXBREVZOz2+Q0dFHRspQeEwsz8W13G5LsuXrde11W5PXzX8REffgOJilqYagsz8B7Zct7XLTcC/RqAtA7F7yW10E9VPG2mipSAXukzA3BJ1sLW8nTW91m9ffLjUjqZlIDlije6Ytb9KR1hnf12aAB1a9aC09pd/RzFmHwtsNOJUA69rYgRYd58FFjvnxO9+NH3cGO3uv7VCqeB0j2xsF3PIY0DpLjYD0lWbjG42SCjfUCoD5YmGV8YZZlmi7gx97kgA2uNbdCDqbKb9i57YsRjY0O040IIA7XxknTtB8FN9qcZlaWiAkhzRI3hOaDIC2RxcJCCMrQxmgGvEHPQHMavjcnigq6F9LOGyfA3gN4gDrRvGZoF+ohw7rBB98m2lW0lrI2ytabNkEb7PaNA/yTbyhrppqin4bbQdCIjImL0RgnlhIsYZHx2/+XlvuC+RWlvs2KdFOcRibeKewlt9CW1g49QcLa9Y7QqtRWnd3O00dbQw5XDiQsbFI2/lNcxobcjqNrg9qrnb7dTBRUs1b8Jlc/NcNeGAOfJJqNNeklVZBUujOaNzmOHSxxafSF7VmJyzW40ssmXlxHudbuuUHyqe7lKHiYqx3RBG+TxIDB/WoErb3G0vBZW17wQyOMMBI0OUOlkAPYGs9KCDbwq/j4nVSXuOKYx3R2Z/iuDDCXuaxupeQ0DtcbD2lfyaYvc57ubyXnvcbn2lSDd3h/HxOljtoJRIe6K8n+IQWZvvkEGHUtI3kXhv3YYiPeWqkFae/wCr81XTw3+aiLz3yPt7ox6VViEXruOpxBh09U7k+RzvuQxge/OqPqqgyPdIecjjIb9bnFx96vSA/Atl78nPpz+Kofb02kVDIR600TnOAjBLtXDLz8kFxI7g0nwXmTfU9Oqm25/CBU4kA4XbHFI533mGL/kKjW0OAyUNRJTTAh0RsD0Ob9F47CP7oPbZfZ6prZslE0mSIcW4eGZQCBfOSLG5Utl3cY29pa8yOa4WIdVtIIPMEF+oUX2N2vlwyo+EQhrszeG9j72c0kG1xqCCAQVLdot+NTURmKnjbT5tC9ry6W3SGOsA3v59VkHM+JvE/qGeui/UpnsNslNhNJiFRWxsaRFmZ5TJPkMkJ5XtqWqEYLvPxRjmxxTvmLyGNZKxspcToADbMT4q0t5OITRYG74VkE84ZE/hAhgc94c5rbk8mtI5oM9KS7uKDj4pSsIuBJxCCLi0bTJqOryQo0rG3E0OfEXSfUQuPi9zWD2ZkEs38TMio4Ymta0zTXOVoBtGwno7XBUarV3/ANfmqqeD6qIyHvkfYeyP2qqkIuPclh4bR1lU5rXG+RuYA/NRF5tfte1U6ZC7yjzd5R7zqfetHboMNDMIiuP/ACC+U9znlo/la1UNtTgD6GrlpngjhuOU9DoybscOwj+6D8bO4HPWTiGkbeUAyCzgywZY5sxItYkelTSTd5jjgWudIQ4WINY0gg8wRnUP2W2lkw6pbVQhpc0Fpa/5Lmu5tNtRyGvYpxjm/eomiMdPCyAvFjJmL3jryCwAPab2Qcf4msT+oZ66L9SsLdBsVV4dJUGqY1jZWsDbPY+7mudf5JNtCq0wvejicJDWVL5L2AbM1stzyAuRmJ8VoXZqSpdTRvrQxs7xmc2MENbfk03J8oDn23QdREREec9O2RpY9rXNeMpa4AtIPMEHmFU21G4dr3GTD5Wx5jfhTXLB2MkFyB2EHvVuogzhNuZxNpsIY3drZorfzEFe9JuRxF58psEfa+UH2MDlohEXVR4HuBY0h1ZUGS2uSBuRp7DIbm3cArAxfZsOoJKGj4cIfGYW6HI0O0doNTcE+JXcREUd+77Uedwerk/NSTYDdJJh1WKqWeOTKxzGhjXA3dYXuT1X9Ks1EFXbdbpZ8SrH1TaiJjXNaxrXMeSA1ttSD13Pio/+77Uedwerk/NXiiCJbZbGPrMPZQQSMjDDGCXgkFsTbAWHaB6FXf7vtR53B6uT81eKIIDu13avwqSaWWVkjpWtY3htcLAEl179Zy+hdzbHYanxSMNnBa9nyJWW4jb9H2m9hUiRBnzF9x9fE60HCnb0Fr2xu+82QgDwJX5wvchiErrTCKBvSXyNefBsZN/EhaFRBEdi92lNhnlsBlmIsZZAMwvzEbeTB7e1em8LYx+KwMgbMIgyTiklhfezSALAjrUqRBSp/Z7k89j9S79amW7jdwcJMznzNldOGtBawssG5iQbk3uSPQpwiCrdud0k+I1j6ptRCxrg1jWuY8kBrQNSDbnmPiuB+77Uedwerk/NXiiD4MBwsUtNDTCx4EbY7jQEtaASB3rkbbbBQYpGBLdkkfyJWAZm36CPpN7PRZSZEGeMT3I4hE4iJsUzehzJGsNu1shFj4lfih3KYjI6z2RRDrklY4eiPMStFIi6guxG6enw4iZ54845PcLMYf8A1s6D9o3Pcp0iIgiIgIiICIiAiIgIiICIiAiIgIiICIiAiIgIiICIiAiIgIiICIiAiIgIiICIiAiIgIiICIiAiIgIiICIiAiIgIiICIiAiIgIiICIiAiIgIiICIiAiIgIiICIiAiIgIiICIiAiIgIiICIiAiIgIiICIiAiIg//9k=">
            <a:extLst>
              <a:ext uri="{FF2B5EF4-FFF2-40B4-BE49-F238E27FC236}">
                <a16:creationId xmlns:a16="http://schemas.microsoft.com/office/drawing/2014/main" id="{26FAA9FD-BC81-4C04-98E5-1B0651C784CD}"/>
              </a:ext>
            </a:extLst>
          </p:cNvPr>
          <p:cNvSpPr>
            <a:spLocks noChangeAspect="1" noChangeArrowheads="1"/>
          </p:cNvSpPr>
          <p:nvPr/>
        </p:nvSpPr>
        <p:spPr bwMode="auto">
          <a:xfrm>
            <a:off x="117475" y="-706438"/>
            <a:ext cx="2152650" cy="1447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34821" name="TextBox 10">
            <a:extLst>
              <a:ext uri="{FF2B5EF4-FFF2-40B4-BE49-F238E27FC236}">
                <a16:creationId xmlns:a16="http://schemas.microsoft.com/office/drawing/2014/main" id="{C31BBF60-E984-4196-9CD1-DAA39D8C1101}"/>
              </a:ext>
            </a:extLst>
          </p:cNvPr>
          <p:cNvSpPr txBox="1">
            <a:spLocks noChangeArrowheads="1"/>
          </p:cNvSpPr>
          <p:nvPr/>
        </p:nvSpPr>
        <p:spPr bwMode="auto">
          <a:xfrm>
            <a:off x="419099" y="1859340"/>
            <a:ext cx="83058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latin typeface="Verdana" panose="020B0604030504040204" pitchFamily="34" charset="0"/>
              </a:rPr>
              <a:t>A 30 second commercial during the broadcast of the 2020 Super Bowl on Fox cost advertisers as much as $5.6 million and, according to </a:t>
            </a:r>
            <a:r>
              <a:rPr lang="en-US" altLang="en-US" dirty="0" err="1">
                <a:latin typeface="Verdana" panose="020B0604030504040204" pitchFamily="34" charset="0"/>
              </a:rPr>
              <a:t>AdWeek</a:t>
            </a:r>
            <a:r>
              <a:rPr lang="en-US" altLang="en-US" dirty="0">
                <a:latin typeface="Verdana" panose="020B0604030504040204" pitchFamily="34" charset="0"/>
              </a:rPr>
              <a:t>, still sold out inventory faster than any year since 2011 </a:t>
            </a:r>
          </a:p>
        </p:txBody>
      </p:sp>
      <p:pic>
        <p:nvPicPr>
          <p:cNvPr id="4098" name="Picture 2" descr="Super Bowl commercials 2020: How much does an ad cost for Super ...">
            <a:extLst>
              <a:ext uri="{FF2B5EF4-FFF2-40B4-BE49-F238E27FC236}">
                <a16:creationId xmlns:a16="http://schemas.microsoft.com/office/drawing/2014/main" id="{363A4FE3-AE13-4CD7-AD59-04551C2D55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7155" y="3951400"/>
            <a:ext cx="4049689" cy="2277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294267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7" name="Group 2">
            <a:extLst>
              <a:ext uri="{FF2B5EF4-FFF2-40B4-BE49-F238E27FC236}">
                <a16:creationId xmlns:a16="http://schemas.microsoft.com/office/drawing/2014/main" id="{CA674E71-48DD-4F53-BA91-70D711629C7F}"/>
              </a:ext>
            </a:extLst>
          </p:cNvPr>
          <p:cNvGrpSpPr>
            <a:grpSpLocks/>
          </p:cNvGrpSpPr>
          <p:nvPr/>
        </p:nvGrpSpPr>
        <p:grpSpPr bwMode="auto">
          <a:xfrm>
            <a:off x="0" y="0"/>
            <a:ext cx="9144000" cy="976313"/>
            <a:chOff x="0" y="0"/>
            <a:chExt cx="5760" cy="615"/>
          </a:xfrm>
        </p:grpSpPr>
        <p:sp>
          <p:nvSpPr>
            <p:cNvPr id="34823" name="Text Box 3">
              <a:extLst>
                <a:ext uri="{FF2B5EF4-FFF2-40B4-BE49-F238E27FC236}">
                  <a16:creationId xmlns:a16="http://schemas.microsoft.com/office/drawing/2014/main" id="{4D7F2FFA-5391-4BAF-98D1-B02E4F8442A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34824" name="Text Box 4">
              <a:extLst>
                <a:ext uri="{FF2B5EF4-FFF2-40B4-BE49-F238E27FC236}">
                  <a16:creationId xmlns:a16="http://schemas.microsoft.com/office/drawing/2014/main" id="{D2091213-D99E-4FC4-9B32-2DF769CFF12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34818" name="Text Box 7">
            <a:extLst>
              <a:ext uri="{FF2B5EF4-FFF2-40B4-BE49-F238E27FC236}">
                <a16:creationId xmlns:a16="http://schemas.microsoft.com/office/drawing/2014/main" id="{E51917D9-FA7E-425B-A150-160AF1F49CC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4819" name="Rectangle 8">
            <a:extLst>
              <a:ext uri="{FF2B5EF4-FFF2-40B4-BE49-F238E27FC236}">
                <a16:creationId xmlns:a16="http://schemas.microsoft.com/office/drawing/2014/main" id="{217039C2-3853-4176-8D30-66464ADA0D29}"/>
              </a:ext>
            </a:extLst>
          </p:cNvPr>
          <p:cNvSpPr>
            <a:spLocks noChangeArrowheads="1"/>
          </p:cNvSpPr>
          <p:nvPr/>
        </p:nvSpPr>
        <p:spPr bwMode="auto">
          <a:xfrm>
            <a:off x="2819400" y="1128713"/>
            <a:ext cx="3810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 </a:t>
            </a:r>
            <a:r>
              <a:rPr lang="en-US" altLang="en-US" sz="3200" b="1" dirty="0">
                <a:solidFill>
                  <a:srgbClr val="000099"/>
                </a:solidFill>
                <a:latin typeface="Verdana" panose="020B0604030504040204" pitchFamily="34" charset="0"/>
              </a:rPr>
              <a:t>TV “Upfronts”</a:t>
            </a:r>
          </a:p>
          <a:p>
            <a:pPr eaLnBrk="1" hangingPunct="1"/>
            <a:endParaRPr lang="en-US" altLang="en-US" sz="3200" dirty="0">
              <a:latin typeface="Verdana" panose="020B0604030504040204" pitchFamily="34" charset="0"/>
            </a:endParaRPr>
          </a:p>
        </p:txBody>
      </p:sp>
      <p:sp>
        <p:nvSpPr>
          <p:cNvPr id="34820" name="AutoShape 2" descr="data:image/jpg;base64,/9j/4AAQSkZJRgABAQAAAQABAAD/2wCEAAkGBhQQERUQEBMSFRUPFxwQGBgQFBQVEhoVFRIWFBcVFBIYHCYeGBokGRQVIS8gJigpLC0sGB8xNTAqNSkrLCkBCQoKDQwODw8PDSkYFBgpKSkpKSkpKSkpKSkpKSkpKSkpKSkpKSkpKSkpKSkpKSkpKSkpKSkpKSkpKSkpKSkpKf/AABEIAJgA4gMBIgACEQEDEQH/xAAcAAEAAwEBAQEBAAAAAAAAAAAABgcIBQMEAgH/xABFEAABAwIDBAUGCwcDBQAAAAABAAIDBBEFEiEGBxMxQVFhcYEiVJGTobEUFzIzQlNigpLR0ggYI6KywcJDUsMWJDRjcv/EABYBAQEBAAAAAAAAAAAAAAAAAAABAv/EABYRAQEBAAAAAAAAAAAAAAAAAAABEf/aAAwDAQACEQMRAD8AvFERAREQEREBERAREQEREBERAREQEREBERAREQEREBERAREQEREBERAREQEREBERAREQEREBERAREQEREBERAREQEREBERAREQEREBERAREQEREBERAREQEREBERAREQEREBERAREQEREBERAREQEREBedRUNjaXyOa1rRcueQ1oHWSdAvh2gx+Khp31NQ6zIx0fKc48mNHS4lZv2z29qMTkJkJZE0+RC0+Q0dBd/vd2nwsguTFt9eHwHKx0k5Gl4GeR+NxAPeLhc1m/6kPOCpHhGf8AJUQv6i40rg29nDqohon4TnaAVDTH4Z/k+1TBrgRcEEHUEcrLHKsPdbvGfRTMpah5NNKQwZz804mwc0nky/Mchz6DcYvvEsRZTxPnmdlZE0vcT1Ds6T2KlMV3+VLpD8FhhZGDpxg58hHW4hwA7hfvVo7wsFkrMOngh1e5oc0f7ixwfl8ctu+yy/NA5jix7XNcDYtcCHA9RadboNIbud4jcVY9r2COeGxe1pJYWnQPZfW19CDy053UD3jbzq2mxCanpZgyOHK23Did5WQFxu5pPMrr7jtkJacS1s7SwTtEcbXCzizNmLyDyBIFvHsVS7VV3Hramb6yZ5HdnIHsAQd474MU85HqKf8AQra2x2mqKLBmVGe1S9sTc5Yz5x9nPOS2XkHdCz/glDx6mGAf60rI9PtPDT7Crf3/ANblgpacaZ3ukt2RsDR7XoIN8cGKecj1FP8AoVl7ndqavEBUPq5c7YixjLRxs1IcXasaL6BvpVArQe4yhyYaZLazzPf4Nyxj+goVYiIiIIiIOTtFtTT4exslVJkbI7I2zXOJNr8mgnkFwPjiwzzg+pm/SoT+0FiN5aWnH0GOmPe5wY3+lyqNFav2d2sp8Qa99K8vERDXEsezUi9vKAvoubiu87D6WZ9PNOWyRHK4COV1jYG1w2x5rjbjqHh4ZxCPn5nv8G2jHtY70qjtpq7j1lRN9ZM93hnNvYgv/wCOLDPOHepm/SplDKHtDhycA4XBBsRcaHksiYbTcWaKMf6kjWfieB/da8Y2wAHIaehEfpERAREQEREGed8u1hqq00zHfwqMllhyMv03Hrt8nwPWq+XvXVHElkk+se6T8by7+68EaWXuq3Ytrh8MqweA05WMuRxHDmSRrkB005m/VraeJbssOnj4ZpYmaWDoWiORvaHDn43XU2WoWwUVPEwWDImDTryAk+JJKoDbnbKqOI1PCqZ2MbK6NrY5XtaAzyNADbm0oiW4d+z87O74RVARhxyiFl3lt9C4u0abW6Cp7ge7KgpLFlO17x9Of+I/wzaDwAWef+rq3zyq9dJ+a7OxmOVlTX00LqqpLZJmZgZpCC1pzuBF+WVpQXLvD3iDCeCOFxXT5jbPksGZdeRvq5QaTfuxzs7sOYXDk4yNLvxZLrlb9cQ4mItivpTwtFvtPcXn2FvoVcINLbP7dGsw2evdEIhCJbDPmvwo73vYfSuPBZp71d1WPgeyrW8nTxtHjPLmP8pKpFCJjujw/jYtBppFmmP3GED+ZwXY374hnxBkQOkELR957nOPsyL7NwFBmqaie2kcTYx3yPv7mFQ7eNX8fFKp/QJDGO6MBn+KCNrTmxj46DCKZ072xsjhEjnPNgM/l+m7uXSsz08Bke1g1L3Bg73Gw96mG8va51VP8Ejd/wBtQ/wGBvyXOjGR0h69QQOod5QSvaXf08uLMPiaGjTiVAJJ7WxAi3ifBRmPfPiYNzNG7sdDHb2AH2qHYfQvnlZDGLvmcI2j7TiAPerH2m3JupKN9Uyo4j4G8SRmTK3KPlFjr30GuvMBBI9jt+DJ3thr2Nhc7QSsJ4N/tg6s77kdyl+3m2QwumbUZBKXvEYbmy3zAm97HkB7Vl9SHFtr31NBTUUhJNI95Dj0xloEYJ6S27x3WQee2u1bsTqjUuZw7tbGGh2awaD02HMknxXBREVZOz2+Q0dFHRspQeEwsz8W13G5LsuXrde11W5PXzX8REffgOJilqYagsz8B7Zct7XLTcC/RqAtA7F7yW10E9VPG2mipSAXukzA3BJ1sLW8nTW91m9ffLjUjqZlIDlije6Ytb9KR1hnf12aAB1a9aC09pd/RzFmHwtsNOJUA69rYgRYd58FFjvnxO9+NH3cGO3uv7VCqeB0j2xsF3PIY0DpLjYD0lWbjG42SCjfUCoD5YmGV8YZZlmi7gx97kgA2uNbdCDqbKb9i57YsRjY0O040IIA7XxknTtB8FN9qcZlaWiAkhzRI3hOaDIC2RxcJCCMrQxmgGvEHPQHMavjcnigq6F9LOGyfA3gN4gDrRvGZoF+ohw7rBB98m2lW0lrI2ytabNkEb7PaNA/yTbyhrppqin4bbQdCIjImL0RgnlhIsYZHx2/+XlvuC+RWlvs2KdFOcRibeKewlt9CW1g49QcLa9Y7QqtRWnd3O00dbQw5XDiQsbFI2/lNcxobcjqNrg9qrnb7dTBRUs1b8Jlc/NcNeGAOfJJqNNeklVZBUujOaNzmOHSxxafSF7VmJyzW40ssmXlxHudbuuUHyqe7lKHiYqx3RBG+TxIDB/WoErb3G0vBZW17wQyOMMBI0OUOlkAPYGs9KCDbwq/j4nVSXuOKYx3R2Z/iuDDCXuaxupeQ0DtcbD2lfyaYvc57ubyXnvcbn2lSDd3h/HxOljtoJRIe6K8n+IQWZvvkEGHUtI3kXhv3YYiPeWqkFae/wCr81XTw3+aiLz3yPt7ox6VViEXruOpxBh09U7k+RzvuQxge/OqPqqgyPdIecjjIb9bnFx96vSA/Atl78nPpz+Kofb02kVDIR600TnOAjBLtXDLz8kFxI7g0nwXmTfU9Oqm25/CBU4kA4XbHFI533mGL/kKjW0OAyUNRJTTAh0RsD0Ob9F47CP7oPbZfZ6prZslE0mSIcW4eGZQCBfOSLG5Utl3cY29pa8yOa4WIdVtIIPMEF+oUX2N2vlwyo+EQhrszeG9j72c0kG1xqCCAQVLdot+NTURmKnjbT5tC9ry6W3SGOsA3v59VkHM+JvE/qGeui/UpnsNslNhNJiFRWxsaRFmZ5TJPkMkJ5XtqWqEYLvPxRjmxxTvmLyGNZKxspcToADbMT4q0t5OITRYG74VkE84ZE/hAhgc94c5rbk8mtI5oM9KS7uKDj4pSsIuBJxCCLi0bTJqOryQo0rG3E0OfEXSfUQuPi9zWD2ZkEs38TMio4Ymta0zTXOVoBtGwno7XBUarV3/ANfmqqeD6qIyHvkfYeyP2qqkIuPclh4bR1lU5rXG+RuYA/NRF5tfte1U6ZC7yjzd5R7zqfetHboMNDMIiuP/ACC+U9znlo/la1UNtTgD6GrlpngjhuOU9DoybscOwj+6D8bO4HPWTiGkbeUAyCzgywZY5sxItYkelTSTd5jjgWudIQ4WINY0gg8wRnUP2W2lkw6pbVQhpc0Fpa/5Lmu5tNtRyGvYpxjm/eomiMdPCyAvFjJmL3jryCwAPab2Qcf4msT+oZ66L9SsLdBsVV4dJUGqY1jZWsDbPY+7mudf5JNtCq0wvejicJDWVL5L2AbM1stzyAuRmJ8VoXZqSpdTRvrQxs7xmc2MENbfk03J8oDn23QdREREec9O2RpY9rXNeMpa4AtIPMEHmFU21G4dr3GTD5Wx5jfhTXLB2MkFyB2EHvVuogzhNuZxNpsIY3drZorfzEFe9JuRxF58psEfa+UH2MDlohEXVR4HuBY0h1ZUGS2uSBuRp7DIbm3cArAxfZsOoJKGj4cIfGYW6HI0O0doNTcE+JXcREUd+77Uedwerk/NSTYDdJJh1WKqWeOTKxzGhjXA3dYXuT1X9Ks1EFXbdbpZ8SrH1TaiJjXNaxrXMeSA1ttSD13Pio/+77Uedwerk/NXiiCJbZbGPrMPZQQSMjDDGCXgkFsTbAWHaB6FXf7vtR53B6uT81eKIIDu13avwqSaWWVkjpWtY3htcLAEl179Zy+hdzbHYanxSMNnBa9nyJWW4jb9H2m9hUiRBnzF9x9fE60HCnb0Fr2xu+82QgDwJX5wvchiErrTCKBvSXyNefBsZN/EhaFRBEdi92lNhnlsBlmIsZZAMwvzEbeTB7e1em8LYx+KwMgbMIgyTiklhfezSALAjrUqRBSp/Z7k89j9S79amW7jdwcJMznzNldOGtBawssG5iQbk3uSPQpwiCrdud0k+I1j6ptRCxrg1jWuY8kBrQNSDbnmPiuB+77Uedwerk/NXiiD4MBwsUtNDTCx4EbY7jQEtaASB3rkbbbBQYpGBLdkkfyJWAZm36CPpN7PRZSZEGeMT3I4hE4iJsUzehzJGsNu1shFj4lfih3KYjI6z2RRDrklY4eiPMStFIi6guxG6enw4iZ54845PcLMYf8A1s6D9o3Pcp0iIgiIgIiICIiAiIgIiICIiAiIgIiICIiAiIgIiICIiAiIgIiICIiAiIgIiICIiAiIgIiICIiAiIgIiICIiAiIgIiICIiAiIgIiICIiAiIgIiICIiAiIgIiICIiAiIgIiICIiAiIgIiICIiAiIgIiICIiAiIg//9k=">
            <a:extLst>
              <a:ext uri="{FF2B5EF4-FFF2-40B4-BE49-F238E27FC236}">
                <a16:creationId xmlns:a16="http://schemas.microsoft.com/office/drawing/2014/main" id="{26FAA9FD-BC81-4C04-98E5-1B0651C784CD}"/>
              </a:ext>
            </a:extLst>
          </p:cNvPr>
          <p:cNvSpPr>
            <a:spLocks noChangeAspect="1" noChangeArrowheads="1"/>
          </p:cNvSpPr>
          <p:nvPr/>
        </p:nvSpPr>
        <p:spPr bwMode="auto">
          <a:xfrm>
            <a:off x="117475" y="-706438"/>
            <a:ext cx="2152650" cy="1447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34821" name="TextBox 10">
            <a:extLst>
              <a:ext uri="{FF2B5EF4-FFF2-40B4-BE49-F238E27FC236}">
                <a16:creationId xmlns:a16="http://schemas.microsoft.com/office/drawing/2014/main" id="{C31BBF60-E984-4196-9CD1-DAA39D8C1101}"/>
              </a:ext>
            </a:extLst>
          </p:cNvPr>
          <p:cNvSpPr txBox="1">
            <a:spLocks noChangeArrowheads="1"/>
          </p:cNvSpPr>
          <p:nvPr/>
        </p:nvSpPr>
        <p:spPr bwMode="auto">
          <a:xfrm>
            <a:off x="419100" y="2195513"/>
            <a:ext cx="8305800"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342900" indent="-342900" eaLnBrk="1" hangingPunct="1">
              <a:buFont typeface="Arial" panose="020B0604020202020204" pitchFamily="34" charset="0"/>
              <a:buChar char="•"/>
            </a:pPr>
            <a:r>
              <a:rPr lang="en-US" altLang="en-US" sz="2000" dirty="0">
                <a:latin typeface="Verdana" panose="020B0604030504040204" pitchFamily="34" charset="0"/>
              </a:rPr>
              <a:t>Marketers and media agencies may choose to buy ads in the spring selling period known as the "upfront", which is when networks sell much of the ad time for the upcoming year.  Buying early sometimes affords marketers more creative flexibility, allowing them to ask for unique ways to promote their brands.</a:t>
            </a:r>
          </a:p>
          <a:p>
            <a:pPr marL="342900" indent="-342900" eaLnBrk="1" hangingPunct="1">
              <a:buFont typeface="Arial" panose="020B0604020202020204" pitchFamily="34" charset="0"/>
              <a:buChar char="•"/>
            </a:pPr>
            <a:endParaRPr lang="en-US" altLang="en-US" sz="2000" dirty="0">
              <a:latin typeface="Verdana" panose="020B0604030504040204" pitchFamily="34" charset="0"/>
            </a:endParaRPr>
          </a:p>
          <a:p>
            <a:pPr marL="342900" indent="-342900" eaLnBrk="1" hangingPunct="1">
              <a:buFont typeface="Arial" panose="020B0604020202020204" pitchFamily="34" charset="0"/>
              <a:buChar char="•"/>
            </a:pPr>
            <a:r>
              <a:rPr lang="en-US" altLang="en-US" sz="2000" dirty="0">
                <a:latin typeface="Verdana" panose="020B0604030504040204" pitchFamily="34" charset="0"/>
              </a:rPr>
              <a:t>Upfront provides a measuring stick for networks to create a more accurate sales forecast and they typically sell 75% to 80% of the ad inventory that accompanies their new season</a:t>
            </a:r>
          </a:p>
        </p:txBody>
      </p:sp>
    </p:spTree>
    <p:extLst>
      <p:ext uri="{BB962C8B-B14F-4D97-AF65-F5344CB8AC3E}">
        <p14:creationId xmlns:p14="http://schemas.microsoft.com/office/powerpoint/2010/main" val="25833325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7" name="Group 2">
            <a:extLst>
              <a:ext uri="{FF2B5EF4-FFF2-40B4-BE49-F238E27FC236}">
                <a16:creationId xmlns:a16="http://schemas.microsoft.com/office/drawing/2014/main" id="{CA674E71-48DD-4F53-BA91-70D711629C7F}"/>
              </a:ext>
            </a:extLst>
          </p:cNvPr>
          <p:cNvGrpSpPr>
            <a:grpSpLocks/>
          </p:cNvGrpSpPr>
          <p:nvPr/>
        </p:nvGrpSpPr>
        <p:grpSpPr bwMode="auto">
          <a:xfrm>
            <a:off x="0" y="0"/>
            <a:ext cx="9144000" cy="976313"/>
            <a:chOff x="0" y="0"/>
            <a:chExt cx="5760" cy="615"/>
          </a:xfrm>
        </p:grpSpPr>
        <p:sp>
          <p:nvSpPr>
            <p:cNvPr id="34823" name="Text Box 3">
              <a:extLst>
                <a:ext uri="{FF2B5EF4-FFF2-40B4-BE49-F238E27FC236}">
                  <a16:creationId xmlns:a16="http://schemas.microsoft.com/office/drawing/2014/main" id="{4D7F2FFA-5391-4BAF-98D1-B02E4F8442A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34824" name="Text Box 4">
              <a:extLst>
                <a:ext uri="{FF2B5EF4-FFF2-40B4-BE49-F238E27FC236}">
                  <a16:creationId xmlns:a16="http://schemas.microsoft.com/office/drawing/2014/main" id="{D2091213-D99E-4FC4-9B32-2DF769CFF12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34818" name="Text Box 7">
            <a:extLst>
              <a:ext uri="{FF2B5EF4-FFF2-40B4-BE49-F238E27FC236}">
                <a16:creationId xmlns:a16="http://schemas.microsoft.com/office/drawing/2014/main" id="{E51917D9-FA7E-425B-A150-160AF1F49CC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4819" name="Rectangle 8">
            <a:extLst>
              <a:ext uri="{FF2B5EF4-FFF2-40B4-BE49-F238E27FC236}">
                <a16:creationId xmlns:a16="http://schemas.microsoft.com/office/drawing/2014/main" id="{217039C2-3853-4176-8D30-66464ADA0D29}"/>
              </a:ext>
            </a:extLst>
          </p:cNvPr>
          <p:cNvSpPr>
            <a:spLocks noChangeArrowheads="1"/>
          </p:cNvSpPr>
          <p:nvPr/>
        </p:nvSpPr>
        <p:spPr bwMode="auto">
          <a:xfrm>
            <a:off x="3048000" y="1128713"/>
            <a:ext cx="35814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 </a:t>
            </a:r>
            <a:r>
              <a:rPr lang="en-US" altLang="en-US" sz="3200" b="1" dirty="0">
                <a:solidFill>
                  <a:srgbClr val="000099"/>
                </a:solidFill>
                <a:latin typeface="Verdana" panose="020B0604030504040204" pitchFamily="34" charset="0"/>
              </a:rPr>
              <a:t>“Upfronts”</a:t>
            </a:r>
          </a:p>
          <a:p>
            <a:pPr eaLnBrk="1" hangingPunct="1"/>
            <a:endParaRPr lang="en-US" altLang="en-US" sz="3200" dirty="0">
              <a:latin typeface="Verdana" panose="020B0604030504040204" pitchFamily="34" charset="0"/>
            </a:endParaRPr>
          </a:p>
        </p:txBody>
      </p:sp>
      <p:sp>
        <p:nvSpPr>
          <p:cNvPr id="34820" name="AutoShape 2" descr="data:image/jpg;base64,/9j/4AAQSkZJRgABAQAAAQABAAD/2wCEAAkGBhQQERUQEBMSFRUPFxwQGBgQFBQVEhoVFRIWFBcVFBIYHCYeGBokGRQVIS8gJigpLC0sGB8xNTAqNSkrLCkBCQoKDQwODw8PDSkYFBgpKSkpKSkpKSkpKSkpKSkpKSkpKSkpKSkpKSkpKSkpKSkpKSkpKSkpKSkpKSkpKSkpKf/AABEIAJgA4gMBIgACEQEDEQH/xAAcAAEAAwEBAQEBAAAAAAAAAAAABgcIBQMEAgH/xABFEAABAwIDBAUGCwcDBQAAAAABAAIDBBEFEiEGBxMxQVFhcYEiVJGTobEUFzIzQlNigpLR0ggYI6KywcJDUsMWJDRjcv/EABYBAQEBAAAAAAAAAAAAAAAAAAABAv/EABYRAQEBAAAAAAAAAAAAAAAAAAABEf/aAAwDAQACEQMRAD8AvFERAREQEREBERAREQEREBERAREQEREBERAREQEREBERAREQEREBERAREQEREBERAREQEREBERAREQEREBERAREQEREBERAREQEREBERAREQEREBERAREQEREBERAREQEREBERAREQEREBERAREQEREBedRUNjaXyOa1rRcueQ1oHWSdAvh2gx+Khp31NQ6zIx0fKc48mNHS4lZv2z29qMTkJkJZE0+RC0+Q0dBd/vd2nwsguTFt9eHwHKx0k5Gl4GeR+NxAPeLhc1m/6kPOCpHhGf8AJUQv6i40rg29nDqohon4TnaAVDTH4Z/k+1TBrgRcEEHUEcrLHKsPdbvGfRTMpah5NNKQwZz804mwc0nky/Mchz6DcYvvEsRZTxPnmdlZE0vcT1Ds6T2KlMV3+VLpD8FhhZGDpxg58hHW4hwA7hfvVo7wsFkrMOngh1e5oc0f7ixwfl8ctu+yy/NA5jix7XNcDYtcCHA9RadboNIbud4jcVY9r2COeGxe1pJYWnQPZfW19CDy053UD3jbzq2mxCanpZgyOHK23Did5WQFxu5pPMrr7jtkJacS1s7SwTtEcbXCzizNmLyDyBIFvHsVS7VV3Hramb6yZ5HdnIHsAQd474MU85HqKf8AQra2x2mqKLBmVGe1S9sTc5Yz5x9nPOS2XkHdCz/glDx6mGAf60rI9PtPDT7Crf3/ANblgpacaZ3ukt2RsDR7XoIN8cGKecj1FP8AoVl7ndqavEBUPq5c7YixjLRxs1IcXasaL6BvpVArQe4yhyYaZLazzPf4Nyxj+goVYiIiIIiIOTtFtTT4exslVJkbI7I2zXOJNr8mgnkFwPjiwzzg+pm/SoT+0FiN5aWnH0GOmPe5wY3+lyqNFav2d2sp8Qa99K8vERDXEsezUi9vKAvoubiu87D6WZ9PNOWyRHK4COV1jYG1w2x5rjbjqHh4ZxCPn5nv8G2jHtY70qjtpq7j1lRN9ZM93hnNvYgv/wCOLDPOHepm/SplDKHtDhycA4XBBsRcaHksiYbTcWaKMf6kjWfieB/da8Y2wAHIaehEfpERAREQEREGed8u1hqq00zHfwqMllhyMv03Hrt8nwPWq+XvXVHElkk+se6T8by7+68EaWXuq3Ytrh8MqweA05WMuRxHDmSRrkB005m/VraeJbssOnj4ZpYmaWDoWiORvaHDn43XU2WoWwUVPEwWDImDTryAk+JJKoDbnbKqOI1PCqZ2MbK6NrY5XtaAzyNADbm0oiW4d+z87O74RVARhxyiFl3lt9C4u0abW6Cp7ge7KgpLFlO17x9Of+I/wzaDwAWef+rq3zyq9dJ+a7OxmOVlTX00LqqpLZJmZgZpCC1pzuBF+WVpQXLvD3iDCeCOFxXT5jbPksGZdeRvq5QaTfuxzs7sOYXDk4yNLvxZLrlb9cQ4mItivpTwtFvtPcXn2FvoVcINLbP7dGsw2evdEIhCJbDPmvwo73vYfSuPBZp71d1WPgeyrW8nTxtHjPLmP8pKpFCJjujw/jYtBppFmmP3GED+ZwXY374hnxBkQOkELR957nOPsyL7NwFBmqaie2kcTYx3yPv7mFQ7eNX8fFKp/QJDGO6MBn+KCNrTmxj46DCKZ072xsjhEjnPNgM/l+m7uXSsz08Bke1g1L3Bg73Gw96mG8va51VP8Ejd/wBtQ/wGBvyXOjGR0h69QQOod5QSvaXf08uLMPiaGjTiVAJJ7WxAi3ifBRmPfPiYNzNG7sdDHb2AH2qHYfQvnlZDGLvmcI2j7TiAPerH2m3JupKN9Uyo4j4G8SRmTK3KPlFjr30GuvMBBI9jt+DJ3thr2Nhc7QSsJ4N/tg6s77kdyl+3m2QwumbUZBKXvEYbmy3zAm97HkB7Vl9SHFtr31NBTUUhJNI95Dj0xloEYJ6S27x3WQee2u1bsTqjUuZw7tbGGh2awaD02HMknxXBREVZOz2+Q0dFHRspQeEwsz8W13G5LsuXrde11W5PXzX8REffgOJilqYagsz8B7Zct7XLTcC/RqAtA7F7yW10E9VPG2mipSAXukzA3BJ1sLW8nTW91m9ffLjUjqZlIDlije6Ytb9KR1hnf12aAB1a9aC09pd/RzFmHwtsNOJUA69rYgRYd58FFjvnxO9+NH3cGO3uv7VCqeB0j2xsF3PIY0DpLjYD0lWbjG42SCjfUCoD5YmGV8YZZlmi7gx97kgA2uNbdCDqbKb9i57YsRjY0O040IIA7XxknTtB8FN9qcZlaWiAkhzRI3hOaDIC2RxcJCCMrQxmgGvEHPQHMavjcnigq6F9LOGyfA3gN4gDrRvGZoF+ohw7rBB98m2lW0lrI2ytabNkEb7PaNA/yTbyhrppqin4bbQdCIjImL0RgnlhIsYZHx2/+XlvuC+RWlvs2KdFOcRibeKewlt9CW1g49QcLa9Y7QqtRWnd3O00dbQw5XDiQsbFI2/lNcxobcjqNrg9qrnb7dTBRUs1b8Jlc/NcNeGAOfJJqNNeklVZBUujOaNzmOHSxxafSF7VmJyzW40ssmXlxHudbuuUHyqe7lKHiYqx3RBG+TxIDB/WoErb3G0vBZW17wQyOMMBI0OUOlkAPYGs9KCDbwq/j4nVSXuOKYx3R2Z/iuDDCXuaxupeQ0DtcbD2lfyaYvc57ubyXnvcbn2lSDd3h/HxOljtoJRIe6K8n+IQWZvvkEGHUtI3kXhv3YYiPeWqkFae/wCr81XTw3+aiLz3yPt7ox6VViEXruOpxBh09U7k+RzvuQxge/OqPqqgyPdIecjjIb9bnFx96vSA/Atl78nPpz+Kofb02kVDIR600TnOAjBLtXDLz8kFxI7g0nwXmTfU9Oqm25/CBU4kA4XbHFI533mGL/kKjW0OAyUNRJTTAh0RsD0Ob9F47CP7oPbZfZ6prZslE0mSIcW4eGZQCBfOSLG5Utl3cY29pa8yOa4WIdVtIIPMEF+oUX2N2vlwyo+EQhrszeG9j72c0kG1xqCCAQVLdot+NTURmKnjbT5tC9ry6W3SGOsA3v59VkHM+JvE/qGeui/UpnsNslNhNJiFRWxsaRFmZ5TJPkMkJ5XtqWqEYLvPxRjmxxTvmLyGNZKxspcToADbMT4q0t5OITRYG74VkE84ZE/hAhgc94c5rbk8mtI5oM9KS7uKDj4pSsIuBJxCCLi0bTJqOryQo0rG3E0OfEXSfUQuPi9zWD2ZkEs38TMio4Ymta0zTXOVoBtGwno7XBUarV3/ANfmqqeD6qIyHvkfYeyP2qqkIuPclh4bR1lU5rXG+RuYA/NRF5tfte1U6ZC7yjzd5R7zqfetHboMNDMIiuP/ACC+U9znlo/la1UNtTgD6GrlpngjhuOU9DoybscOwj+6D8bO4HPWTiGkbeUAyCzgywZY5sxItYkelTSTd5jjgWudIQ4WINY0gg8wRnUP2W2lkw6pbVQhpc0Fpa/5Lmu5tNtRyGvYpxjm/eomiMdPCyAvFjJmL3jryCwAPab2Qcf4msT+oZ66L9SsLdBsVV4dJUGqY1jZWsDbPY+7mudf5JNtCq0wvejicJDWVL5L2AbM1stzyAuRmJ8VoXZqSpdTRvrQxs7xmc2MENbfk03J8oDn23QdREREec9O2RpY9rXNeMpa4AtIPMEHmFU21G4dr3GTD5Wx5jfhTXLB2MkFyB2EHvVuogzhNuZxNpsIY3drZorfzEFe9JuRxF58psEfa+UH2MDlohEXVR4HuBY0h1ZUGS2uSBuRp7DIbm3cArAxfZsOoJKGj4cIfGYW6HI0O0doNTcE+JXcREUd+77Uedwerk/NSTYDdJJh1WKqWeOTKxzGhjXA3dYXuT1X9Ks1EFXbdbpZ8SrH1TaiJjXNaxrXMeSA1ttSD13Pio/+77Uedwerk/NXiiCJbZbGPrMPZQQSMjDDGCXgkFsTbAWHaB6FXf7vtR53B6uT81eKIIDu13avwqSaWWVkjpWtY3htcLAEl179Zy+hdzbHYanxSMNnBa9nyJWW4jb9H2m9hUiRBnzF9x9fE60HCnb0Fr2xu+82QgDwJX5wvchiErrTCKBvSXyNefBsZN/EhaFRBEdi92lNhnlsBlmIsZZAMwvzEbeTB7e1em8LYx+KwMgbMIgyTiklhfezSALAjrUqRBSp/Z7k89j9S79amW7jdwcJMznzNldOGtBawssG5iQbk3uSPQpwiCrdud0k+I1j6ptRCxrg1jWuY8kBrQNSDbnmPiuB+77Uedwerk/NXiiD4MBwsUtNDTCx4EbY7jQEtaASB3rkbbbBQYpGBLdkkfyJWAZm36CPpN7PRZSZEGeMT3I4hE4iJsUzehzJGsNu1shFj4lfih3KYjI6z2RRDrklY4eiPMStFIi6guxG6enw4iZ54845PcLMYf8A1s6D9o3Pcp0iIgiIgIiICIiAiIgIiICIiAiIgIiICIiAiIgIiICIiAiIgIiICIiAiIgIiICIiAiIgIiICIiAiIgIiICIiAiIgIiICIiAiIgIiICIiAiIgIiICIiAiIgIiICIiAiIgIiICIiAiIgIiICIiAiIgIiICIiAiIg//9k=">
            <a:extLst>
              <a:ext uri="{FF2B5EF4-FFF2-40B4-BE49-F238E27FC236}">
                <a16:creationId xmlns:a16="http://schemas.microsoft.com/office/drawing/2014/main" id="{26FAA9FD-BC81-4C04-98E5-1B0651C784CD}"/>
              </a:ext>
            </a:extLst>
          </p:cNvPr>
          <p:cNvSpPr>
            <a:spLocks noChangeAspect="1" noChangeArrowheads="1"/>
          </p:cNvSpPr>
          <p:nvPr/>
        </p:nvSpPr>
        <p:spPr bwMode="auto">
          <a:xfrm>
            <a:off x="117475" y="-706438"/>
            <a:ext cx="2152650" cy="1447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34821" name="TextBox 10">
            <a:extLst>
              <a:ext uri="{FF2B5EF4-FFF2-40B4-BE49-F238E27FC236}">
                <a16:creationId xmlns:a16="http://schemas.microsoft.com/office/drawing/2014/main" id="{C31BBF60-E984-4196-9CD1-DAA39D8C1101}"/>
              </a:ext>
            </a:extLst>
          </p:cNvPr>
          <p:cNvSpPr txBox="1">
            <a:spLocks noChangeArrowheads="1"/>
          </p:cNvSpPr>
          <p:nvPr/>
        </p:nvSpPr>
        <p:spPr bwMode="auto">
          <a:xfrm>
            <a:off x="228600" y="1847195"/>
            <a:ext cx="8686800"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342900" indent="-342900" eaLnBrk="1" hangingPunct="1">
              <a:buFont typeface="Arial" panose="020B0604020202020204" pitchFamily="34" charset="0"/>
              <a:buChar char="•"/>
            </a:pPr>
            <a:r>
              <a:rPr lang="en-US" altLang="en-US" sz="2000" dirty="0">
                <a:latin typeface="Verdana" panose="020B0604030504040204" pitchFamily="34" charset="0"/>
              </a:rPr>
              <a:t>TV upfronts allows for the buyer to negotiate the best possible advertising rates, as paying in advance offers a lower rate and makes them less susceptible to fluctuations in the market created by supply and demand dynamics </a:t>
            </a:r>
          </a:p>
          <a:p>
            <a:pPr marL="342900" indent="-342900" eaLnBrk="1" hangingPunct="1">
              <a:buFont typeface="Arial" panose="020B0604020202020204" pitchFamily="34" charset="0"/>
              <a:buChar char="•"/>
            </a:pPr>
            <a:endParaRPr lang="en-US" altLang="en-US" sz="2000" dirty="0">
              <a:latin typeface="Verdana" panose="020B0604030504040204" pitchFamily="34" charset="0"/>
            </a:endParaRPr>
          </a:p>
          <a:p>
            <a:pPr marL="342900" indent="-342900" eaLnBrk="1" hangingPunct="1">
              <a:buFont typeface="Arial" panose="020B0604020202020204" pitchFamily="34" charset="0"/>
              <a:buChar char="•"/>
            </a:pPr>
            <a:r>
              <a:rPr lang="en-US" altLang="en-US" sz="2000" dirty="0">
                <a:latin typeface="Verdana" panose="020B0604030504040204" pitchFamily="34" charset="0"/>
              </a:rPr>
              <a:t>The pandemic created a lot of uncertainty in 2020 when sports were canceled and postponed, with some industry analysts suggesting it could change the way tv ads are purchased</a:t>
            </a:r>
          </a:p>
          <a:p>
            <a:pPr marL="342900" indent="-342900" eaLnBrk="1" hangingPunct="1">
              <a:buFont typeface="Arial" panose="020B0604020202020204" pitchFamily="34" charset="0"/>
              <a:buChar char="•"/>
            </a:pPr>
            <a:endParaRPr lang="en-US" altLang="en-US" sz="2000" dirty="0">
              <a:latin typeface="Verdana" panose="020B0604030504040204" pitchFamily="34" charset="0"/>
            </a:endParaRPr>
          </a:p>
          <a:p>
            <a:pPr marL="342900" indent="-342900" eaLnBrk="1" hangingPunct="1">
              <a:buFont typeface="Arial" panose="020B0604020202020204" pitchFamily="34" charset="0"/>
              <a:buChar char="•"/>
            </a:pPr>
            <a:r>
              <a:rPr lang="en-US" altLang="en-US" sz="2000" dirty="0">
                <a:latin typeface="Verdana" panose="020B0604030504040204" pitchFamily="34" charset="0"/>
              </a:rPr>
              <a:t>With the uncertainty surrounding live sports, one study suggested that advertisers would spend 33% less on upfront TV buys in 2020 compared to 2019 68</a:t>
            </a:r>
          </a:p>
          <a:p>
            <a:pPr marL="342900" indent="-342900" eaLnBrk="1" hangingPunct="1">
              <a:buFont typeface="Arial" panose="020B0604020202020204" pitchFamily="34" charset="0"/>
              <a:buChar char="•"/>
            </a:pPr>
            <a:endParaRPr lang="en-US" altLang="en-US" sz="2000" dirty="0">
              <a:latin typeface="Verdana" panose="020B0604030504040204" pitchFamily="34" charset="0"/>
            </a:endParaRPr>
          </a:p>
          <a:p>
            <a:pPr marL="342900" indent="-342900" eaLnBrk="1" hangingPunct="1">
              <a:buFont typeface="Arial" panose="020B0604020202020204" pitchFamily="34" charset="0"/>
              <a:buChar char="•"/>
            </a:pPr>
            <a:r>
              <a:rPr lang="en-US" altLang="en-US" sz="2000" dirty="0">
                <a:latin typeface="Verdana" panose="020B0604030504040204" pitchFamily="34" charset="0"/>
              </a:rPr>
              <a:t>Upfronts also occur in the digital advertising space</a:t>
            </a:r>
          </a:p>
        </p:txBody>
      </p:sp>
    </p:spTree>
    <p:extLst>
      <p:ext uri="{BB962C8B-B14F-4D97-AF65-F5344CB8AC3E}">
        <p14:creationId xmlns:p14="http://schemas.microsoft.com/office/powerpoint/2010/main" val="41665593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5" name="Group 2">
            <a:extLst>
              <a:ext uri="{FF2B5EF4-FFF2-40B4-BE49-F238E27FC236}">
                <a16:creationId xmlns:a16="http://schemas.microsoft.com/office/drawing/2014/main" id="{B65DC861-08CD-410D-AE70-62D243638974}"/>
              </a:ext>
            </a:extLst>
          </p:cNvPr>
          <p:cNvGrpSpPr>
            <a:grpSpLocks/>
          </p:cNvGrpSpPr>
          <p:nvPr/>
        </p:nvGrpSpPr>
        <p:grpSpPr bwMode="auto">
          <a:xfrm>
            <a:off x="0" y="0"/>
            <a:ext cx="9144000" cy="976313"/>
            <a:chOff x="0" y="0"/>
            <a:chExt cx="5760" cy="615"/>
          </a:xfrm>
        </p:grpSpPr>
        <p:sp>
          <p:nvSpPr>
            <p:cNvPr id="36870" name="Text Box 3">
              <a:extLst>
                <a:ext uri="{FF2B5EF4-FFF2-40B4-BE49-F238E27FC236}">
                  <a16:creationId xmlns:a16="http://schemas.microsoft.com/office/drawing/2014/main" id="{C4190BCF-0394-4C5B-ABD5-B0FBED08F4A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36871" name="Text Box 4">
              <a:extLst>
                <a:ext uri="{FF2B5EF4-FFF2-40B4-BE49-F238E27FC236}">
                  <a16:creationId xmlns:a16="http://schemas.microsoft.com/office/drawing/2014/main" id="{C0A7281B-3837-4489-8726-0410329D98A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36866" name="Rectangle 8">
            <a:extLst>
              <a:ext uri="{FF2B5EF4-FFF2-40B4-BE49-F238E27FC236}">
                <a16:creationId xmlns:a16="http://schemas.microsoft.com/office/drawing/2014/main" id="{1D3AF395-109D-4EA0-B25F-84E5C272A67A}"/>
              </a:ext>
            </a:extLst>
          </p:cNvPr>
          <p:cNvSpPr>
            <a:spLocks noChangeArrowheads="1"/>
          </p:cNvSpPr>
          <p:nvPr/>
        </p:nvSpPr>
        <p:spPr bwMode="auto">
          <a:xfrm>
            <a:off x="457200" y="1905000"/>
            <a:ext cx="8305800"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dirty="0">
                <a:solidFill>
                  <a:srgbClr val="000099"/>
                </a:solidFill>
                <a:latin typeface="Verdana" panose="020B0604030504040204" pitchFamily="34" charset="0"/>
              </a:rPr>
              <a:t>Online/Digital Media:</a:t>
            </a:r>
          </a:p>
          <a:p>
            <a:pPr eaLnBrk="1" hangingPunct="1"/>
            <a:endParaRPr lang="en-US" altLang="en-US" b="1" dirty="0">
              <a:solidFill>
                <a:srgbClr val="000066"/>
              </a:solidFill>
              <a:latin typeface="Verdana" panose="020B0604030504040204" pitchFamily="34" charset="0"/>
            </a:endParaRPr>
          </a:p>
          <a:p>
            <a:pPr eaLnBrk="1" hangingPunct="1"/>
            <a:r>
              <a:rPr lang="en-US" altLang="en-US" dirty="0">
                <a:latin typeface="Verdana" panose="020B0604030504040204" pitchFamily="34" charset="0"/>
              </a:rPr>
              <a:t>Advertising through various digital media platforms </a:t>
            </a:r>
          </a:p>
          <a:p>
            <a:pPr eaLnBrk="1" hangingPunct="1"/>
            <a:endParaRPr lang="en-US" altLang="en-US" dirty="0">
              <a:latin typeface="Verdana" panose="020B0604030504040204" pitchFamily="34" charset="0"/>
            </a:endParaRPr>
          </a:p>
          <a:p>
            <a:pPr eaLnBrk="1" hangingPunct="1"/>
            <a:r>
              <a:rPr lang="en-US" altLang="en-US" dirty="0">
                <a:latin typeface="Verdana" panose="020B0604030504040204" pitchFamily="34" charset="0"/>
              </a:rPr>
              <a:t>* Banner ads, pop-ups etc.</a:t>
            </a:r>
          </a:p>
          <a:p>
            <a:pPr eaLnBrk="1" hangingPunct="1"/>
            <a:r>
              <a:rPr lang="en-US" altLang="en-US" dirty="0">
                <a:latin typeface="Verdana" panose="020B0604030504040204" pitchFamily="34" charset="0"/>
              </a:rPr>
              <a:t>* Digital broadcasts</a:t>
            </a:r>
          </a:p>
          <a:p>
            <a:pPr eaLnBrk="1" hangingPunct="1"/>
            <a:endParaRPr lang="en-US" altLang="en-US" dirty="0">
              <a:latin typeface="Verdana" panose="020B0604030504040204" pitchFamily="34" charset="0"/>
            </a:endParaRPr>
          </a:p>
          <a:p>
            <a:pPr marL="1085850" lvl="1" indent="-342900" eaLnBrk="1" hangingPunct="1">
              <a:buFont typeface="Arial" panose="020B0604020202020204" pitchFamily="34" charset="0"/>
              <a:buChar char="•"/>
            </a:pPr>
            <a:r>
              <a:rPr lang="en-US" altLang="en-US" dirty="0">
                <a:latin typeface="Verdana" panose="020B0604030504040204" pitchFamily="34" charset="0"/>
              </a:rPr>
              <a:t>Streaming</a:t>
            </a:r>
          </a:p>
          <a:p>
            <a:pPr marL="1085850" lvl="1" indent="-342900" eaLnBrk="1" hangingPunct="1">
              <a:buFont typeface="Arial" panose="020B0604020202020204" pitchFamily="34" charset="0"/>
              <a:buChar char="•"/>
            </a:pPr>
            <a:r>
              <a:rPr lang="en-US" altLang="en-US" dirty="0">
                <a:latin typeface="Verdana" panose="020B0604030504040204" pitchFamily="34" charset="0"/>
              </a:rPr>
              <a:t>Internet radio</a:t>
            </a:r>
          </a:p>
          <a:p>
            <a:pPr marL="1085850" lvl="1" indent="-342900" eaLnBrk="1" hangingPunct="1">
              <a:buFont typeface="Arial" panose="020B0604020202020204" pitchFamily="34" charset="0"/>
              <a:buChar char="•"/>
            </a:pPr>
            <a:r>
              <a:rPr lang="en-US" altLang="en-US" dirty="0">
                <a:latin typeface="Verdana" panose="020B0604030504040204" pitchFamily="34" charset="0"/>
              </a:rPr>
              <a:t>Satellite radio</a:t>
            </a:r>
          </a:p>
          <a:p>
            <a:pPr marL="1085850" lvl="1" indent="-342900" eaLnBrk="1" hangingPunct="1">
              <a:buFont typeface="Arial" panose="020B0604020202020204" pitchFamily="34" charset="0"/>
              <a:buChar char="•"/>
            </a:pPr>
            <a:r>
              <a:rPr lang="en-US" altLang="en-US" dirty="0">
                <a:latin typeface="Verdana" panose="020B0604030504040204" pitchFamily="34" charset="0"/>
              </a:rPr>
              <a:t>Podcasts</a:t>
            </a:r>
          </a:p>
        </p:txBody>
      </p:sp>
      <p:sp>
        <p:nvSpPr>
          <p:cNvPr id="36867" name="Text Box 10">
            <a:extLst>
              <a:ext uri="{FF2B5EF4-FFF2-40B4-BE49-F238E27FC236}">
                <a16:creationId xmlns:a16="http://schemas.microsoft.com/office/drawing/2014/main" id="{20AF3803-8707-4D8D-ADA0-E2E5C98052B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6868" name="Rectangle 11">
            <a:extLst>
              <a:ext uri="{FF2B5EF4-FFF2-40B4-BE49-F238E27FC236}">
                <a16:creationId xmlns:a16="http://schemas.microsoft.com/office/drawing/2014/main" id="{2E8F2D49-9890-4B22-A28B-059E3DB6D90A}"/>
              </a:ext>
            </a:extLst>
          </p:cNvPr>
          <p:cNvSpPr>
            <a:spLocks noChangeArrowheads="1"/>
          </p:cNvSpPr>
          <p:nvPr/>
        </p:nvSpPr>
        <p:spPr bwMode="auto">
          <a:xfrm>
            <a:off x="2286000" y="914400"/>
            <a:ext cx="480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Types of Advertising</a:t>
            </a:r>
          </a:p>
        </p:txBody>
      </p:sp>
      <p:pic>
        <p:nvPicPr>
          <p:cNvPr id="19460" name="Picture 4" descr="Icon Podcast - Transparent Background Podcast Clipart, HD Png ...">
            <a:extLst>
              <a:ext uri="{FF2B5EF4-FFF2-40B4-BE49-F238E27FC236}">
                <a16:creationId xmlns:a16="http://schemas.microsoft.com/office/drawing/2014/main" id="{DE1FE923-662E-4497-9585-E2FD5886FD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29200" y="3429000"/>
            <a:ext cx="3561232" cy="25384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1" name="Group 2">
            <a:extLst>
              <a:ext uri="{FF2B5EF4-FFF2-40B4-BE49-F238E27FC236}">
                <a16:creationId xmlns:a16="http://schemas.microsoft.com/office/drawing/2014/main" id="{235D5118-CC31-40C1-9A64-288D63346098}"/>
              </a:ext>
            </a:extLst>
          </p:cNvPr>
          <p:cNvGrpSpPr>
            <a:grpSpLocks/>
          </p:cNvGrpSpPr>
          <p:nvPr/>
        </p:nvGrpSpPr>
        <p:grpSpPr bwMode="auto">
          <a:xfrm>
            <a:off x="0" y="0"/>
            <a:ext cx="9144000" cy="976313"/>
            <a:chOff x="0" y="0"/>
            <a:chExt cx="5760" cy="615"/>
          </a:xfrm>
        </p:grpSpPr>
        <p:sp>
          <p:nvSpPr>
            <p:cNvPr id="40966" name="Text Box 3">
              <a:extLst>
                <a:ext uri="{FF2B5EF4-FFF2-40B4-BE49-F238E27FC236}">
                  <a16:creationId xmlns:a16="http://schemas.microsoft.com/office/drawing/2014/main" id="{FAB7E35F-A491-428E-9935-70A00BAD57B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40967" name="Text Box 4">
              <a:extLst>
                <a:ext uri="{FF2B5EF4-FFF2-40B4-BE49-F238E27FC236}">
                  <a16:creationId xmlns:a16="http://schemas.microsoft.com/office/drawing/2014/main" id="{22D0CA91-D736-4A0B-8E90-ACCC84FB110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40962" name="Text Box 10">
            <a:extLst>
              <a:ext uri="{FF2B5EF4-FFF2-40B4-BE49-F238E27FC236}">
                <a16:creationId xmlns:a16="http://schemas.microsoft.com/office/drawing/2014/main" id="{7CCAD7AE-12C1-453A-A9C5-BB067D4227E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40963" name="Rectangle 11">
            <a:extLst>
              <a:ext uri="{FF2B5EF4-FFF2-40B4-BE49-F238E27FC236}">
                <a16:creationId xmlns:a16="http://schemas.microsoft.com/office/drawing/2014/main" id="{019026BA-BAEA-49F7-8B0A-1130C6BF31A5}"/>
              </a:ext>
            </a:extLst>
          </p:cNvPr>
          <p:cNvSpPr>
            <a:spLocks noChangeArrowheads="1"/>
          </p:cNvSpPr>
          <p:nvPr/>
        </p:nvSpPr>
        <p:spPr bwMode="auto">
          <a:xfrm>
            <a:off x="2286000" y="914400"/>
            <a:ext cx="480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Types of Advertising</a:t>
            </a:r>
          </a:p>
        </p:txBody>
      </p:sp>
      <p:sp>
        <p:nvSpPr>
          <p:cNvPr id="40964" name="TextBox 9">
            <a:extLst>
              <a:ext uri="{FF2B5EF4-FFF2-40B4-BE49-F238E27FC236}">
                <a16:creationId xmlns:a16="http://schemas.microsoft.com/office/drawing/2014/main" id="{EFD508AD-CB6E-4C1E-838E-4596DDC12DA7}"/>
              </a:ext>
            </a:extLst>
          </p:cNvPr>
          <p:cNvSpPr txBox="1">
            <a:spLocks noChangeArrowheads="1"/>
          </p:cNvSpPr>
          <p:nvPr/>
        </p:nvSpPr>
        <p:spPr bwMode="auto">
          <a:xfrm>
            <a:off x="838200" y="2057400"/>
            <a:ext cx="73914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fr-FR" altLang="en-US" dirty="0">
                <a:latin typeface="Verdana" panose="020B0604030504040204" pitchFamily="34" charset="0"/>
              </a:rPr>
              <a:t>Fox </a:t>
            </a:r>
            <a:r>
              <a:rPr lang="fr-FR" altLang="en-US" dirty="0" err="1">
                <a:latin typeface="Verdana" panose="020B0604030504040204" pitchFamily="34" charset="0"/>
              </a:rPr>
              <a:t>created</a:t>
            </a:r>
            <a:r>
              <a:rPr lang="fr-FR" altLang="en-US" dirty="0">
                <a:latin typeface="Verdana" panose="020B0604030504040204" pitchFamily="34" charset="0"/>
              </a:rPr>
              <a:t> ‘Fox Sports Engagement’, a new </a:t>
            </a:r>
            <a:r>
              <a:rPr lang="fr-FR" altLang="en-US" dirty="0" err="1">
                <a:latin typeface="Verdana" panose="020B0604030504040204" pitchFamily="34" charset="0"/>
              </a:rPr>
              <a:t>product</a:t>
            </a:r>
            <a:r>
              <a:rPr lang="fr-FR" altLang="en-US" dirty="0">
                <a:latin typeface="Verdana" panose="020B0604030504040204" pitchFamily="34" charset="0"/>
              </a:rPr>
              <a:t> </a:t>
            </a:r>
            <a:r>
              <a:rPr lang="fr-FR" altLang="en-US" dirty="0" err="1">
                <a:latin typeface="Verdana" panose="020B0604030504040204" pitchFamily="34" charset="0"/>
              </a:rPr>
              <a:t>designed</a:t>
            </a:r>
            <a:r>
              <a:rPr lang="fr-FR" altLang="en-US" dirty="0">
                <a:latin typeface="Verdana" panose="020B0604030504040204" pitchFamily="34" charset="0"/>
              </a:rPr>
              <a:t> to help </a:t>
            </a:r>
            <a:r>
              <a:rPr lang="fr-FR" altLang="en-US" dirty="0" err="1">
                <a:latin typeface="Verdana" panose="020B0604030504040204" pitchFamily="34" charset="0"/>
              </a:rPr>
              <a:t>advertisers</a:t>
            </a:r>
            <a:r>
              <a:rPr lang="fr-FR" altLang="en-US" dirty="0">
                <a:latin typeface="Verdana" panose="020B0604030504040204" pitchFamily="34" charset="0"/>
              </a:rPr>
              <a:t> </a:t>
            </a:r>
            <a:r>
              <a:rPr lang="fr-FR" altLang="en-US" dirty="0" err="1">
                <a:latin typeface="Verdana" panose="020B0604030504040204" pitchFamily="34" charset="0"/>
              </a:rPr>
              <a:t>reach</a:t>
            </a:r>
            <a:r>
              <a:rPr lang="fr-FR" altLang="en-US" dirty="0">
                <a:latin typeface="Verdana" panose="020B0604030504040204" pitchFamily="34" charset="0"/>
              </a:rPr>
              <a:t> sports fans </a:t>
            </a:r>
            <a:r>
              <a:rPr lang="fr-FR" altLang="en-US" dirty="0" err="1">
                <a:latin typeface="Verdana" panose="020B0604030504040204" pitchFamily="34" charset="0"/>
              </a:rPr>
              <a:t>through</a:t>
            </a:r>
            <a:r>
              <a:rPr lang="fr-FR" altLang="en-US" dirty="0">
                <a:latin typeface="Verdana" panose="020B0604030504040204" pitchFamily="34" charset="0"/>
              </a:rPr>
              <a:t> social media </a:t>
            </a:r>
            <a:r>
              <a:rPr lang="fr-FR" altLang="en-US" dirty="0" err="1">
                <a:latin typeface="Verdana" panose="020B0604030504040204" pitchFamily="34" charset="0"/>
              </a:rPr>
              <a:t>platforms</a:t>
            </a:r>
            <a:r>
              <a:rPr lang="fr-FR" altLang="en-US" dirty="0">
                <a:latin typeface="Verdana" panose="020B0604030504040204" pitchFamily="34" charset="0"/>
              </a:rPr>
              <a:t> </a:t>
            </a:r>
            <a:r>
              <a:rPr lang="fr-FR" altLang="en-US" dirty="0" err="1">
                <a:latin typeface="Verdana" panose="020B0604030504040204" pitchFamily="34" charset="0"/>
              </a:rPr>
              <a:t>like</a:t>
            </a:r>
            <a:r>
              <a:rPr lang="fr-FR" altLang="en-US" dirty="0">
                <a:latin typeface="Verdana" panose="020B0604030504040204" pitchFamily="34" charset="0"/>
              </a:rPr>
              <a:t> Facebook, YouTube, Instagram and Twitter </a:t>
            </a:r>
            <a:endParaRPr lang="en-US" altLang="en-US" sz="1800" dirty="0"/>
          </a:p>
        </p:txBody>
      </p:sp>
      <p:pic>
        <p:nvPicPr>
          <p:cNvPr id="40965" name="Picture 1033" descr="fox">
            <a:extLst>
              <a:ext uri="{FF2B5EF4-FFF2-40B4-BE49-F238E27FC236}">
                <a16:creationId xmlns:a16="http://schemas.microsoft.com/office/drawing/2014/main" id="{1B0B731F-7A65-419D-8832-FD2B68B957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4343400"/>
            <a:ext cx="3505200" cy="197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09" name="Group 2">
            <a:extLst>
              <a:ext uri="{FF2B5EF4-FFF2-40B4-BE49-F238E27FC236}">
                <a16:creationId xmlns:a16="http://schemas.microsoft.com/office/drawing/2014/main" id="{69949A98-8DF0-46CE-8A72-76A80AAC706D}"/>
              </a:ext>
            </a:extLst>
          </p:cNvPr>
          <p:cNvGrpSpPr>
            <a:grpSpLocks/>
          </p:cNvGrpSpPr>
          <p:nvPr/>
        </p:nvGrpSpPr>
        <p:grpSpPr bwMode="auto">
          <a:xfrm>
            <a:off x="0" y="0"/>
            <a:ext cx="9144000" cy="976313"/>
            <a:chOff x="0" y="0"/>
            <a:chExt cx="5760" cy="615"/>
          </a:xfrm>
        </p:grpSpPr>
        <p:sp>
          <p:nvSpPr>
            <p:cNvPr id="43015" name="Text Box 3">
              <a:extLst>
                <a:ext uri="{FF2B5EF4-FFF2-40B4-BE49-F238E27FC236}">
                  <a16:creationId xmlns:a16="http://schemas.microsoft.com/office/drawing/2014/main" id="{AF70016E-526F-41D3-8B53-86F6537A6C4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43016" name="Text Box 4">
              <a:extLst>
                <a:ext uri="{FF2B5EF4-FFF2-40B4-BE49-F238E27FC236}">
                  <a16:creationId xmlns:a16="http://schemas.microsoft.com/office/drawing/2014/main" id="{8DAB4716-E1FD-4F71-A3F0-20106DBE9D6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43010" name="Rectangle 8">
            <a:extLst>
              <a:ext uri="{FF2B5EF4-FFF2-40B4-BE49-F238E27FC236}">
                <a16:creationId xmlns:a16="http://schemas.microsoft.com/office/drawing/2014/main" id="{A3619B8E-3AD9-401B-ACCF-6B571ACF760D}"/>
              </a:ext>
            </a:extLst>
          </p:cNvPr>
          <p:cNvSpPr>
            <a:spLocks noChangeArrowheads="1"/>
          </p:cNvSpPr>
          <p:nvPr/>
        </p:nvSpPr>
        <p:spPr bwMode="auto">
          <a:xfrm>
            <a:off x="2743200" y="1524000"/>
            <a:ext cx="441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99"/>
                </a:solidFill>
                <a:latin typeface="Verdana" panose="020B0604030504040204" pitchFamily="34" charset="0"/>
              </a:rPr>
              <a:t>Online/Digital Media</a:t>
            </a:r>
          </a:p>
        </p:txBody>
      </p:sp>
      <p:sp>
        <p:nvSpPr>
          <p:cNvPr id="43011" name="Text Box 10">
            <a:extLst>
              <a:ext uri="{FF2B5EF4-FFF2-40B4-BE49-F238E27FC236}">
                <a16:creationId xmlns:a16="http://schemas.microsoft.com/office/drawing/2014/main" id="{242322E5-6C79-4558-8010-D1979C394DD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43012" name="Rectangle 11">
            <a:extLst>
              <a:ext uri="{FF2B5EF4-FFF2-40B4-BE49-F238E27FC236}">
                <a16:creationId xmlns:a16="http://schemas.microsoft.com/office/drawing/2014/main" id="{BE3A5767-1D00-4926-B6F6-7BC69ADF0441}"/>
              </a:ext>
            </a:extLst>
          </p:cNvPr>
          <p:cNvSpPr>
            <a:spLocks noChangeArrowheads="1"/>
          </p:cNvSpPr>
          <p:nvPr/>
        </p:nvSpPr>
        <p:spPr bwMode="auto">
          <a:xfrm>
            <a:off x="2286000" y="914400"/>
            <a:ext cx="480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Types of Advertising</a:t>
            </a:r>
          </a:p>
        </p:txBody>
      </p:sp>
      <p:sp>
        <p:nvSpPr>
          <p:cNvPr id="20491" name="Text Box 11">
            <a:extLst>
              <a:ext uri="{FF2B5EF4-FFF2-40B4-BE49-F238E27FC236}">
                <a16:creationId xmlns:a16="http://schemas.microsoft.com/office/drawing/2014/main" id="{BCEA835E-5740-4CC1-AE85-D0AE3EFA6950}"/>
              </a:ext>
            </a:extLst>
          </p:cNvPr>
          <p:cNvSpPr txBox="1">
            <a:spLocks noChangeArrowheads="1"/>
          </p:cNvSpPr>
          <p:nvPr/>
        </p:nvSpPr>
        <p:spPr bwMode="auto">
          <a:xfrm>
            <a:off x="457200" y="2541052"/>
            <a:ext cx="8229600" cy="32316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dirty="0">
                <a:latin typeface="Verdana" panose="020B0604030504040204" pitchFamily="34" charset="0"/>
                <a:cs typeface="Times New Roman" panose="02020603050405020304" pitchFamily="18" charset="0"/>
              </a:rPr>
              <a:t>The goal of Pepsi’s 2019“Summergram” campaign was to maximize consumer engagement with the brand on Instagram</a:t>
            </a:r>
          </a:p>
          <a:p>
            <a:pPr algn="ctr" eaLnBrk="1" hangingPunct="1">
              <a:spcBef>
                <a:spcPct val="50000"/>
              </a:spcBef>
            </a:pPr>
            <a:r>
              <a:rPr lang="en-US" altLang="en-US" dirty="0">
                <a:latin typeface="Verdana" panose="020B0604030504040204" pitchFamily="34" charset="0"/>
                <a:cs typeface="Times New Roman" panose="02020603050405020304" pitchFamily="18" charset="0"/>
              </a:rPr>
              <a:t>The campaign featured “unlockable” content like AR filters and digital stickers on Instagram while encouraging consumers to use the hashtags #Pepsi and #</a:t>
            </a:r>
            <a:r>
              <a:rPr lang="en-US" altLang="en-US" dirty="0" err="1">
                <a:latin typeface="Verdana" panose="020B0604030504040204" pitchFamily="34" charset="0"/>
                <a:cs typeface="Times New Roman" panose="02020603050405020304" pitchFamily="18" charset="0"/>
              </a:rPr>
              <a:t>Summergram</a:t>
            </a:r>
            <a:r>
              <a:rPr lang="en-US" altLang="en-US" dirty="0">
                <a:latin typeface="Verdana" panose="020B0604030504040204" pitchFamily="34" charset="0"/>
                <a:cs typeface="Times New Roman" panose="02020603050405020304" pitchFamily="18" charset="0"/>
              </a:rPr>
              <a:t> across other social media platforms like Facebook, Twitter and YouTube</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09" name="Group 2">
            <a:extLst>
              <a:ext uri="{FF2B5EF4-FFF2-40B4-BE49-F238E27FC236}">
                <a16:creationId xmlns:a16="http://schemas.microsoft.com/office/drawing/2014/main" id="{69949A98-8DF0-46CE-8A72-76A80AAC706D}"/>
              </a:ext>
            </a:extLst>
          </p:cNvPr>
          <p:cNvGrpSpPr>
            <a:grpSpLocks/>
          </p:cNvGrpSpPr>
          <p:nvPr/>
        </p:nvGrpSpPr>
        <p:grpSpPr bwMode="auto">
          <a:xfrm>
            <a:off x="0" y="0"/>
            <a:ext cx="9144000" cy="976313"/>
            <a:chOff x="0" y="0"/>
            <a:chExt cx="5760" cy="615"/>
          </a:xfrm>
        </p:grpSpPr>
        <p:sp>
          <p:nvSpPr>
            <p:cNvPr id="43015" name="Text Box 3">
              <a:extLst>
                <a:ext uri="{FF2B5EF4-FFF2-40B4-BE49-F238E27FC236}">
                  <a16:creationId xmlns:a16="http://schemas.microsoft.com/office/drawing/2014/main" id="{AF70016E-526F-41D3-8B53-86F6537A6C4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43016" name="Text Box 4">
              <a:extLst>
                <a:ext uri="{FF2B5EF4-FFF2-40B4-BE49-F238E27FC236}">
                  <a16:creationId xmlns:a16="http://schemas.microsoft.com/office/drawing/2014/main" id="{8DAB4716-E1FD-4F71-A3F0-20106DBE9D6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43011" name="Text Box 10">
            <a:extLst>
              <a:ext uri="{FF2B5EF4-FFF2-40B4-BE49-F238E27FC236}">
                <a16:creationId xmlns:a16="http://schemas.microsoft.com/office/drawing/2014/main" id="{242322E5-6C79-4558-8010-D1979C394DD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 name="Rectangle 2">
            <a:extLst>
              <a:ext uri="{FF2B5EF4-FFF2-40B4-BE49-F238E27FC236}">
                <a16:creationId xmlns:a16="http://schemas.microsoft.com/office/drawing/2014/main" id="{57CE18F5-1381-354A-8CB6-5144354A3B65}"/>
              </a:ext>
            </a:extLst>
          </p:cNvPr>
          <p:cNvSpPr>
            <a:spLocks noChangeArrowheads="1"/>
          </p:cNvSpPr>
          <p:nvPr/>
        </p:nvSpPr>
        <p:spPr bwMode="auto">
          <a:xfrm flipV="1">
            <a:off x="-158263" y="2333617"/>
            <a:ext cx="12660924" cy="507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pic>
        <p:nvPicPr>
          <p:cNvPr id="11" name="Picture 31" descr="Cellphones with images">
            <a:extLst>
              <a:ext uri="{FF2B5EF4-FFF2-40B4-BE49-F238E27FC236}">
                <a16:creationId xmlns:a16="http://schemas.microsoft.com/office/drawing/2014/main" id="{FC7D03BC-B28D-B94D-AA7E-880CE3E217E0}"/>
              </a:ext>
            </a:extLst>
          </p:cNvPr>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457200" y="1024467"/>
            <a:ext cx="8231566" cy="54525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9395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5" name="Group 2">
            <a:extLst>
              <a:ext uri="{FF2B5EF4-FFF2-40B4-BE49-F238E27FC236}">
                <a16:creationId xmlns:a16="http://schemas.microsoft.com/office/drawing/2014/main" id="{B728A389-CCC6-41A0-BE81-B763B1C7F592}"/>
              </a:ext>
            </a:extLst>
          </p:cNvPr>
          <p:cNvGrpSpPr>
            <a:grpSpLocks/>
          </p:cNvGrpSpPr>
          <p:nvPr/>
        </p:nvGrpSpPr>
        <p:grpSpPr bwMode="auto">
          <a:xfrm>
            <a:off x="0" y="0"/>
            <a:ext cx="9144000" cy="976313"/>
            <a:chOff x="0" y="0"/>
            <a:chExt cx="5760" cy="615"/>
          </a:xfrm>
        </p:grpSpPr>
        <p:sp>
          <p:nvSpPr>
            <p:cNvPr id="47111" name="Text Box 3">
              <a:extLst>
                <a:ext uri="{FF2B5EF4-FFF2-40B4-BE49-F238E27FC236}">
                  <a16:creationId xmlns:a16="http://schemas.microsoft.com/office/drawing/2014/main" id="{E4D0BF58-B751-48E6-A68B-D7038E49C06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47112" name="Text Box 4">
              <a:extLst>
                <a:ext uri="{FF2B5EF4-FFF2-40B4-BE49-F238E27FC236}">
                  <a16:creationId xmlns:a16="http://schemas.microsoft.com/office/drawing/2014/main" id="{167BD2F0-A36E-444B-8002-76B6A7EF46F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47106" name="Rectangle 8">
            <a:extLst>
              <a:ext uri="{FF2B5EF4-FFF2-40B4-BE49-F238E27FC236}">
                <a16:creationId xmlns:a16="http://schemas.microsoft.com/office/drawing/2014/main" id="{1ED93176-E4D9-4497-9E73-F01D19CACBF2}"/>
              </a:ext>
            </a:extLst>
          </p:cNvPr>
          <p:cNvSpPr>
            <a:spLocks noChangeArrowheads="1"/>
          </p:cNvSpPr>
          <p:nvPr/>
        </p:nvSpPr>
        <p:spPr bwMode="auto">
          <a:xfrm>
            <a:off x="609600" y="1600200"/>
            <a:ext cx="7924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99"/>
                </a:solidFill>
                <a:latin typeface="Verdana" panose="020B0604030504040204" pitchFamily="34" charset="0"/>
              </a:rPr>
              <a:t>Online/Digital Media</a:t>
            </a:r>
          </a:p>
        </p:txBody>
      </p:sp>
      <p:sp>
        <p:nvSpPr>
          <p:cNvPr id="47107" name="Text Box 10">
            <a:extLst>
              <a:ext uri="{FF2B5EF4-FFF2-40B4-BE49-F238E27FC236}">
                <a16:creationId xmlns:a16="http://schemas.microsoft.com/office/drawing/2014/main" id="{B7735BEB-6FD5-44AC-A9A8-5F92FB8381E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47108" name="Rectangle 11">
            <a:extLst>
              <a:ext uri="{FF2B5EF4-FFF2-40B4-BE49-F238E27FC236}">
                <a16:creationId xmlns:a16="http://schemas.microsoft.com/office/drawing/2014/main" id="{E4DBFBF8-47E1-44FB-9B9E-BD053123C5BC}"/>
              </a:ext>
            </a:extLst>
          </p:cNvPr>
          <p:cNvSpPr>
            <a:spLocks noChangeArrowheads="1"/>
          </p:cNvSpPr>
          <p:nvPr/>
        </p:nvSpPr>
        <p:spPr bwMode="auto">
          <a:xfrm>
            <a:off x="2286000" y="914400"/>
            <a:ext cx="480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Types of Advertising</a:t>
            </a:r>
          </a:p>
        </p:txBody>
      </p:sp>
      <p:sp>
        <p:nvSpPr>
          <p:cNvPr id="124938" name="Text Box 10">
            <a:extLst>
              <a:ext uri="{FF2B5EF4-FFF2-40B4-BE49-F238E27FC236}">
                <a16:creationId xmlns:a16="http://schemas.microsoft.com/office/drawing/2014/main" id="{24EC75CC-E969-4CAC-A09C-F0014756C367}"/>
              </a:ext>
            </a:extLst>
          </p:cNvPr>
          <p:cNvSpPr txBox="1">
            <a:spLocks noChangeArrowheads="1"/>
          </p:cNvSpPr>
          <p:nvPr/>
        </p:nvSpPr>
        <p:spPr bwMode="auto">
          <a:xfrm>
            <a:off x="400050" y="2163762"/>
            <a:ext cx="8343900" cy="23083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dirty="0">
                <a:latin typeface="Verdana" panose="020B0604030504040204" pitchFamily="34" charset="0"/>
                <a:cs typeface="Times New Roman" panose="02020603050405020304" pitchFamily="18" charset="0"/>
              </a:rPr>
              <a:t>According to Nike, its ‘Believe’ campaign launched on social media in conjunction with the 2018 FIFA World Cup (which featured Cristiano Ronaldo and Neymar in short films, along with a more traditional “trailer” advertising spot) generated over 100 million views and over 50 million engagements</a:t>
            </a:r>
          </a:p>
        </p:txBody>
      </p:sp>
      <p:pic>
        <p:nvPicPr>
          <p:cNvPr id="47114" name="Picture 10" descr="Image result for nike believe world cup">
            <a:extLst>
              <a:ext uri="{FF2B5EF4-FFF2-40B4-BE49-F238E27FC236}">
                <a16:creationId xmlns:a16="http://schemas.microsoft.com/office/drawing/2014/main" id="{DF66EF36-E8D2-44BE-9899-66B2CC7216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9900" y="4756597"/>
            <a:ext cx="3429000" cy="1714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5" name="Group 2">
            <a:extLst>
              <a:ext uri="{FF2B5EF4-FFF2-40B4-BE49-F238E27FC236}">
                <a16:creationId xmlns:a16="http://schemas.microsoft.com/office/drawing/2014/main" id="{B728A389-CCC6-41A0-BE81-B763B1C7F592}"/>
              </a:ext>
            </a:extLst>
          </p:cNvPr>
          <p:cNvGrpSpPr>
            <a:grpSpLocks/>
          </p:cNvGrpSpPr>
          <p:nvPr/>
        </p:nvGrpSpPr>
        <p:grpSpPr bwMode="auto">
          <a:xfrm>
            <a:off x="0" y="0"/>
            <a:ext cx="9144000" cy="976313"/>
            <a:chOff x="0" y="0"/>
            <a:chExt cx="5760" cy="615"/>
          </a:xfrm>
        </p:grpSpPr>
        <p:sp>
          <p:nvSpPr>
            <p:cNvPr id="47111" name="Text Box 3">
              <a:extLst>
                <a:ext uri="{FF2B5EF4-FFF2-40B4-BE49-F238E27FC236}">
                  <a16:creationId xmlns:a16="http://schemas.microsoft.com/office/drawing/2014/main" id="{E4D0BF58-B751-48E6-A68B-D7038E49C06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47112" name="Text Box 4">
              <a:extLst>
                <a:ext uri="{FF2B5EF4-FFF2-40B4-BE49-F238E27FC236}">
                  <a16:creationId xmlns:a16="http://schemas.microsoft.com/office/drawing/2014/main" id="{167BD2F0-A36E-444B-8002-76B6A7EF46F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47106" name="Rectangle 8">
            <a:extLst>
              <a:ext uri="{FF2B5EF4-FFF2-40B4-BE49-F238E27FC236}">
                <a16:creationId xmlns:a16="http://schemas.microsoft.com/office/drawing/2014/main" id="{1ED93176-E4D9-4497-9E73-F01D19CACBF2}"/>
              </a:ext>
            </a:extLst>
          </p:cNvPr>
          <p:cNvSpPr>
            <a:spLocks noChangeArrowheads="1"/>
          </p:cNvSpPr>
          <p:nvPr/>
        </p:nvSpPr>
        <p:spPr bwMode="auto">
          <a:xfrm>
            <a:off x="2667000" y="1607076"/>
            <a:ext cx="3810000" cy="4709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dirty="0">
                <a:solidFill>
                  <a:srgbClr val="000099"/>
                </a:solidFill>
                <a:latin typeface="Verdana" panose="020B0604030504040204" pitchFamily="34" charset="0"/>
              </a:rPr>
              <a:t>Online/Digital Media</a:t>
            </a:r>
          </a:p>
        </p:txBody>
      </p:sp>
      <p:sp>
        <p:nvSpPr>
          <p:cNvPr id="47107" name="Text Box 10">
            <a:extLst>
              <a:ext uri="{FF2B5EF4-FFF2-40B4-BE49-F238E27FC236}">
                <a16:creationId xmlns:a16="http://schemas.microsoft.com/office/drawing/2014/main" id="{B7735BEB-6FD5-44AC-A9A8-5F92FB8381E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47108" name="Rectangle 11">
            <a:extLst>
              <a:ext uri="{FF2B5EF4-FFF2-40B4-BE49-F238E27FC236}">
                <a16:creationId xmlns:a16="http://schemas.microsoft.com/office/drawing/2014/main" id="{E4DBFBF8-47E1-44FB-9B9E-BD053123C5BC}"/>
              </a:ext>
            </a:extLst>
          </p:cNvPr>
          <p:cNvSpPr>
            <a:spLocks noChangeArrowheads="1"/>
          </p:cNvSpPr>
          <p:nvPr/>
        </p:nvSpPr>
        <p:spPr bwMode="auto">
          <a:xfrm>
            <a:off x="2286000" y="914400"/>
            <a:ext cx="480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Types of Advertising</a:t>
            </a:r>
          </a:p>
        </p:txBody>
      </p:sp>
      <p:sp>
        <p:nvSpPr>
          <p:cNvPr id="124938" name="Text Box 10">
            <a:extLst>
              <a:ext uri="{FF2B5EF4-FFF2-40B4-BE49-F238E27FC236}">
                <a16:creationId xmlns:a16="http://schemas.microsoft.com/office/drawing/2014/main" id="{24EC75CC-E969-4CAC-A09C-F0014756C367}"/>
              </a:ext>
            </a:extLst>
          </p:cNvPr>
          <p:cNvSpPr txBox="1">
            <a:spLocks noChangeArrowheads="1"/>
          </p:cNvSpPr>
          <p:nvPr/>
        </p:nvSpPr>
        <p:spPr bwMode="auto">
          <a:xfrm>
            <a:off x="457200" y="2276465"/>
            <a:ext cx="7924800" cy="10156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2000" dirty="0">
                <a:latin typeface="Verdana" panose="020B0604030504040204" pitchFamily="34" charset="0"/>
                <a:cs typeface="Times New Roman" panose="02020603050405020304" pitchFamily="18" charset="0"/>
              </a:rPr>
              <a:t>Nike also made waves at the 2019Women’s World Cup in France, strategically placing an ad celebrating the U.S. victory right after the team clinched the championship</a:t>
            </a:r>
          </a:p>
        </p:txBody>
      </p:sp>
      <p:pic>
        <p:nvPicPr>
          <p:cNvPr id="2" name="Picture 1">
            <a:extLst>
              <a:ext uri="{FF2B5EF4-FFF2-40B4-BE49-F238E27FC236}">
                <a16:creationId xmlns:a16="http://schemas.microsoft.com/office/drawing/2014/main" id="{DC8B4697-FA87-864A-96A6-70F8898932BA}"/>
              </a:ext>
            </a:extLst>
          </p:cNvPr>
          <p:cNvPicPr>
            <a:picLocks noChangeAspect="1"/>
          </p:cNvPicPr>
          <p:nvPr/>
        </p:nvPicPr>
        <p:blipFill>
          <a:blip r:embed="rId3"/>
          <a:stretch>
            <a:fillRect/>
          </a:stretch>
        </p:blipFill>
        <p:spPr>
          <a:xfrm>
            <a:off x="2425700" y="3751156"/>
            <a:ext cx="4292600" cy="2679809"/>
          </a:xfrm>
          <a:prstGeom prst="rect">
            <a:avLst/>
          </a:prstGeom>
        </p:spPr>
      </p:pic>
    </p:spTree>
    <p:extLst>
      <p:ext uri="{BB962C8B-B14F-4D97-AF65-F5344CB8AC3E}">
        <p14:creationId xmlns:p14="http://schemas.microsoft.com/office/powerpoint/2010/main" val="33469358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3" name="Group 2">
            <a:extLst>
              <a:ext uri="{FF2B5EF4-FFF2-40B4-BE49-F238E27FC236}">
                <a16:creationId xmlns:a16="http://schemas.microsoft.com/office/drawing/2014/main" id="{6185A4EF-7244-4CAB-B466-7946D05AA493}"/>
              </a:ext>
            </a:extLst>
          </p:cNvPr>
          <p:cNvGrpSpPr>
            <a:grpSpLocks/>
          </p:cNvGrpSpPr>
          <p:nvPr/>
        </p:nvGrpSpPr>
        <p:grpSpPr bwMode="auto">
          <a:xfrm>
            <a:off x="0" y="0"/>
            <a:ext cx="9144000" cy="976313"/>
            <a:chOff x="0" y="0"/>
            <a:chExt cx="5760" cy="615"/>
          </a:xfrm>
        </p:grpSpPr>
        <p:sp>
          <p:nvSpPr>
            <p:cNvPr id="8198" name="Text Box 3">
              <a:extLst>
                <a:ext uri="{FF2B5EF4-FFF2-40B4-BE49-F238E27FC236}">
                  <a16:creationId xmlns:a16="http://schemas.microsoft.com/office/drawing/2014/main" id="{5D3067A8-4356-44DF-99B9-A7FD598D7DE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8199" name="Text Box 4">
              <a:extLst>
                <a:ext uri="{FF2B5EF4-FFF2-40B4-BE49-F238E27FC236}">
                  <a16:creationId xmlns:a16="http://schemas.microsoft.com/office/drawing/2014/main" id="{953031C1-520E-4B94-9D8C-FC225232428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8194" name="Rectangle 5">
            <a:extLst>
              <a:ext uri="{FF2B5EF4-FFF2-40B4-BE49-F238E27FC236}">
                <a16:creationId xmlns:a16="http://schemas.microsoft.com/office/drawing/2014/main" id="{A526F359-DC76-49AD-8BA0-3CF0BF877A44}"/>
              </a:ext>
            </a:extLst>
          </p:cNvPr>
          <p:cNvSpPr>
            <a:spLocks noChangeArrowheads="1"/>
          </p:cNvSpPr>
          <p:nvPr/>
        </p:nvSpPr>
        <p:spPr bwMode="auto">
          <a:xfrm>
            <a:off x="3200400" y="914400"/>
            <a:ext cx="3886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Advertising</a:t>
            </a:r>
          </a:p>
        </p:txBody>
      </p:sp>
      <p:sp>
        <p:nvSpPr>
          <p:cNvPr id="8195" name="Text Box 8">
            <a:extLst>
              <a:ext uri="{FF2B5EF4-FFF2-40B4-BE49-F238E27FC236}">
                <a16:creationId xmlns:a16="http://schemas.microsoft.com/office/drawing/2014/main" id="{43F0AF45-6610-4DC2-A743-3334305C660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196" name="TextBox 9">
            <a:extLst>
              <a:ext uri="{FF2B5EF4-FFF2-40B4-BE49-F238E27FC236}">
                <a16:creationId xmlns:a16="http://schemas.microsoft.com/office/drawing/2014/main" id="{A16E9928-D6AE-462F-9D07-CAF7A0BEDEFF}"/>
              </a:ext>
            </a:extLst>
          </p:cNvPr>
          <p:cNvSpPr txBox="1">
            <a:spLocks noChangeArrowheads="1"/>
          </p:cNvSpPr>
          <p:nvPr/>
        </p:nvSpPr>
        <p:spPr bwMode="auto">
          <a:xfrm>
            <a:off x="304800" y="1859339"/>
            <a:ext cx="8305800"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200" dirty="0">
                <a:latin typeface="Verdana" panose="020B0604030504040204" pitchFamily="34" charset="0"/>
                <a:ea typeface="Verdana" panose="020B0604030504040204" pitchFamily="34" charset="0"/>
              </a:rPr>
              <a:t>However, the traditional definition of advertising is constantly evolving as consumer preferences and media consumption habits change</a:t>
            </a:r>
          </a:p>
          <a:p>
            <a:pPr eaLnBrk="1" hangingPunct="1"/>
            <a:endParaRPr lang="en-US" altLang="en-US" sz="2200" dirty="0">
              <a:latin typeface="Verdana" panose="020B0604030504040204" pitchFamily="34" charset="0"/>
              <a:ea typeface="Verdana" panose="020B0604030504040204" pitchFamily="34" charset="0"/>
            </a:endParaRPr>
          </a:p>
          <a:p>
            <a:pPr eaLnBrk="1" hangingPunct="1"/>
            <a:r>
              <a:rPr lang="en-US" altLang="en-US" sz="2200" dirty="0">
                <a:latin typeface="Verdana" panose="020B0604030504040204" pitchFamily="34" charset="0"/>
                <a:ea typeface="Verdana" panose="020B0604030504040204" pitchFamily="34" charset="0"/>
              </a:rPr>
              <a:t>For example, PR (public relations) is considered a key “advertising” channel for many brands because it can be an effective way to tell the product or service’s story in an authentic, organic way</a:t>
            </a:r>
          </a:p>
          <a:p>
            <a:pPr eaLnBrk="1" hangingPunct="1"/>
            <a:endParaRPr lang="en-US" altLang="en-US" sz="2200" dirty="0">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405832876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3" name="Group 2">
            <a:extLst>
              <a:ext uri="{FF2B5EF4-FFF2-40B4-BE49-F238E27FC236}">
                <a16:creationId xmlns:a16="http://schemas.microsoft.com/office/drawing/2014/main" id="{521054FD-A08F-4847-B55D-EF95813198C7}"/>
              </a:ext>
            </a:extLst>
          </p:cNvPr>
          <p:cNvGrpSpPr>
            <a:grpSpLocks/>
          </p:cNvGrpSpPr>
          <p:nvPr/>
        </p:nvGrpSpPr>
        <p:grpSpPr bwMode="auto">
          <a:xfrm>
            <a:off x="0" y="0"/>
            <a:ext cx="9144000" cy="976313"/>
            <a:chOff x="0" y="0"/>
            <a:chExt cx="5760" cy="615"/>
          </a:xfrm>
        </p:grpSpPr>
        <p:sp>
          <p:nvSpPr>
            <p:cNvPr id="49160" name="Text Box 3">
              <a:extLst>
                <a:ext uri="{FF2B5EF4-FFF2-40B4-BE49-F238E27FC236}">
                  <a16:creationId xmlns:a16="http://schemas.microsoft.com/office/drawing/2014/main" id="{9629C145-BB1B-4CA6-9005-FD9F914884B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49161" name="Text Box 4">
              <a:extLst>
                <a:ext uri="{FF2B5EF4-FFF2-40B4-BE49-F238E27FC236}">
                  <a16:creationId xmlns:a16="http://schemas.microsoft.com/office/drawing/2014/main" id="{7E65380E-6730-4271-B8ED-E95DAE4C307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49154" name="Rectangle 7">
            <a:extLst>
              <a:ext uri="{FF2B5EF4-FFF2-40B4-BE49-F238E27FC236}">
                <a16:creationId xmlns:a16="http://schemas.microsoft.com/office/drawing/2014/main" id="{DB45C31F-C17F-4B0B-865F-67266B095FA5}"/>
              </a:ext>
            </a:extLst>
          </p:cNvPr>
          <p:cNvSpPr>
            <a:spLocks noChangeArrowheads="1"/>
          </p:cNvSpPr>
          <p:nvPr/>
        </p:nvSpPr>
        <p:spPr bwMode="auto">
          <a:xfrm>
            <a:off x="152400" y="2655188"/>
            <a:ext cx="4533900"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None/>
            </a:pPr>
            <a:r>
              <a:rPr lang="en-US" altLang="en-US" sz="2200" dirty="0">
                <a:latin typeface="Verdana" panose="020B0604030504040204" pitchFamily="34" charset="0"/>
              </a:rPr>
              <a:t>Can be found in several different formats</a:t>
            </a:r>
          </a:p>
          <a:p>
            <a:pPr eaLnBrk="1" hangingPunct="1">
              <a:buFont typeface="Wingdings" panose="05000000000000000000" pitchFamily="2" charset="2"/>
              <a:buNone/>
            </a:pPr>
            <a:endParaRPr lang="en-US" altLang="en-US" sz="2200" dirty="0">
              <a:latin typeface="Verdana" panose="020B0604030504040204" pitchFamily="34" charset="0"/>
            </a:endParaRPr>
          </a:p>
          <a:p>
            <a:pPr marL="342900" indent="-342900" eaLnBrk="1" hangingPunct="1">
              <a:buFont typeface="Arial" panose="020B0604020202020204" pitchFamily="34" charset="0"/>
              <a:buChar char="•"/>
            </a:pPr>
            <a:r>
              <a:rPr lang="en-US" altLang="en-US" sz="2200" dirty="0">
                <a:latin typeface="Verdana" panose="020B0604030504040204" pitchFamily="34" charset="0"/>
              </a:rPr>
              <a:t>Video advertising during previews</a:t>
            </a:r>
          </a:p>
          <a:p>
            <a:pPr marL="342900" indent="-342900" eaLnBrk="1" hangingPunct="1">
              <a:buFont typeface="Arial" panose="020B0604020202020204" pitchFamily="34" charset="0"/>
              <a:buChar char="•"/>
            </a:pPr>
            <a:endParaRPr lang="en-US" altLang="en-US" sz="2200" dirty="0">
              <a:latin typeface="Verdana" panose="020B0604030504040204" pitchFamily="34" charset="0"/>
            </a:endParaRPr>
          </a:p>
          <a:p>
            <a:pPr marL="342900" indent="-342900" eaLnBrk="1" hangingPunct="1">
              <a:buFont typeface="Arial" panose="020B0604020202020204" pitchFamily="34" charset="0"/>
              <a:buChar char="•"/>
            </a:pPr>
            <a:r>
              <a:rPr lang="en-US" altLang="en-US" sz="2200" dirty="0">
                <a:latin typeface="Verdana" panose="020B0604030504040204" pitchFamily="34" charset="0"/>
              </a:rPr>
              <a:t>Static advertising on-screen</a:t>
            </a:r>
          </a:p>
          <a:p>
            <a:pPr eaLnBrk="1" hangingPunct="1"/>
            <a:endParaRPr lang="en-US" altLang="en-US" sz="2200" dirty="0">
              <a:latin typeface="Verdana" panose="020B0604030504040204" pitchFamily="34" charset="0"/>
            </a:endParaRPr>
          </a:p>
          <a:p>
            <a:pPr marL="342900" indent="-342900" eaLnBrk="1" hangingPunct="1">
              <a:buFont typeface="Arial" panose="020B0604020202020204" pitchFamily="34" charset="0"/>
              <a:buChar char="•"/>
            </a:pPr>
            <a:r>
              <a:rPr lang="en-US" altLang="en-US" sz="2200" dirty="0">
                <a:latin typeface="Verdana" panose="020B0604030504040204" pitchFamily="34" charset="0"/>
              </a:rPr>
              <a:t>In-lobby advertising</a:t>
            </a:r>
          </a:p>
          <a:p>
            <a:pPr eaLnBrk="1" hangingPunct="1">
              <a:buFont typeface="Wingdings" panose="05000000000000000000" pitchFamily="2" charset="2"/>
              <a:buNone/>
            </a:pPr>
            <a:endParaRPr lang="en-US" altLang="en-US" sz="2200" dirty="0">
              <a:latin typeface="Verdana" panose="020B0604030504040204" pitchFamily="34" charset="0"/>
            </a:endParaRPr>
          </a:p>
        </p:txBody>
      </p:sp>
      <p:sp>
        <p:nvSpPr>
          <p:cNvPr id="49155" name="Text Box 15">
            <a:extLst>
              <a:ext uri="{FF2B5EF4-FFF2-40B4-BE49-F238E27FC236}">
                <a16:creationId xmlns:a16="http://schemas.microsoft.com/office/drawing/2014/main" id="{1D8811E9-780C-4382-82D4-6877277B5DF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49156" name="Rectangle 16">
            <a:extLst>
              <a:ext uri="{FF2B5EF4-FFF2-40B4-BE49-F238E27FC236}">
                <a16:creationId xmlns:a16="http://schemas.microsoft.com/office/drawing/2014/main" id="{8AB399AA-E6EC-443B-81B0-AF04A754365A}"/>
              </a:ext>
            </a:extLst>
          </p:cNvPr>
          <p:cNvSpPr>
            <a:spLocks noChangeArrowheads="1"/>
          </p:cNvSpPr>
          <p:nvPr/>
        </p:nvSpPr>
        <p:spPr bwMode="auto">
          <a:xfrm>
            <a:off x="2286000" y="914400"/>
            <a:ext cx="480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Types of Advertising</a:t>
            </a:r>
          </a:p>
        </p:txBody>
      </p:sp>
      <p:sp>
        <p:nvSpPr>
          <p:cNvPr id="14" name="TextBox 13">
            <a:extLst>
              <a:ext uri="{FF2B5EF4-FFF2-40B4-BE49-F238E27FC236}">
                <a16:creationId xmlns:a16="http://schemas.microsoft.com/office/drawing/2014/main" id="{72B1D9A8-A190-4037-AC5C-5089241A6F5A}"/>
              </a:ext>
            </a:extLst>
          </p:cNvPr>
          <p:cNvSpPr txBox="1"/>
          <p:nvPr/>
        </p:nvSpPr>
        <p:spPr>
          <a:xfrm>
            <a:off x="2628900" y="1697186"/>
            <a:ext cx="3733800"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ja-JP" sz="2400" b="1" i="0" u="none" strike="noStrike" kern="1200" cap="none" spc="0" normalizeH="0" baseline="0" noProof="0" dirty="0">
                <a:ln>
                  <a:noFill/>
                </a:ln>
                <a:solidFill>
                  <a:srgbClr val="000066"/>
                </a:solidFill>
                <a:effectLst/>
                <a:uLnTx/>
                <a:uFillTx/>
                <a:latin typeface="Verdana" panose="020B0604030504040204" pitchFamily="34" charset="0"/>
                <a:ea typeface="MS PGothic" panose="020B0600070205080204" pitchFamily="34" charset="-128"/>
                <a:cs typeface="+mn-cs"/>
              </a:rPr>
              <a:t>Cinema Advertising</a:t>
            </a:r>
          </a:p>
        </p:txBody>
      </p:sp>
      <p:pic>
        <p:nvPicPr>
          <p:cNvPr id="22530" name="Picture 2" descr="Screen Ads – Cinema Theater">
            <a:extLst>
              <a:ext uri="{FF2B5EF4-FFF2-40B4-BE49-F238E27FC236}">
                <a16:creationId xmlns:a16="http://schemas.microsoft.com/office/drawing/2014/main" id="{66107CA7-99BE-4F6C-8D12-B28BB886CF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53000" y="3124200"/>
            <a:ext cx="3810000" cy="23589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65667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3" name="Group 2">
            <a:extLst>
              <a:ext uri="{FF2B5EF4-FFF2-40B4-BE49-F238E27FC236}">
                <a16:creationId xmlns:a16="http://schemas.microsoft.com/office/drawing/2014/main" id="{521054FD-A08F-4847-B55D-EF95813198C7}"/>
              </a:ext>
            </a:extLst>
          </p:cNvPr>
          <p:cNvGrpSpPr>
            <a:grpSpLocks/>
          </p:cNvGrpSpPr>
          <p:nvPr/>
        </p:nvGrpSpPr>
        <p:grpSpPr bwMode="auto">
          <a:xfrm>
            <a:off x="0" y="0"/>
            <a:ext cx="9144000" cy="976313"/>
            <a:chOff x="0" y="0"/>
            <a:chExt cx="5760" cy="615"/>
          </a:xfrm>
        </p:grpSpPr>
        <p:sp>
          <p:nvSpPr>
            <p:cNvPr id="49160" name="Text Box 3">
              <a:extLst>
                <a:ext uri="{FF2B5EF4-FFF2-40B4-BE49-F238E27FC236}">
                  <a16:creationId xmlns:a16="http://schemas.microsoft.com/office/drawing/2014/main" id="{9629C145-BB1B-4CA6-9005-FD9F914884B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49161" name="Text Box 4">
              <a:extLst>
                <a:ext uri="{FF2B5EF4-FFF2-40B4-BE49-F238E27FC236}">
                  <a16:creationId xmlns:a16="http://schemas.microsoft.com/office/drawing/2014/main" id="{7E65380E-6730-4271-B8ED-E95DAE4C307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49154" name="Rectangle 7">
            <a:extLst>
              <a:ext uri="{FF2B5EF4-FFF2-40B4-BE49-F238E27FC236}">
                <a16:creationId xmlns:a16="http://schemas.microsoft.com/office/drawing/2014/main" id="{DB45C31F-C17F-4B0B-865F-67266B095FA5}"/>
              </a:ext>
            </a:extLst>
          </p:cNvPr>
          <p:cNvSpPr>
            <a:spLocks noChangeArrowheads="1"/>
          </p:cNvSpPr>
          <p:nvPr/>
        </p:nvSpPr>
        <p:spPr bwMode="auto">
          <a:xfrm>
            <a:off x="304800" y="2250394"/>
            <a:ext cx="4267200" cy="403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b="1" dirty="0">
              <a:solidFill>
                <a:srgbClr val="000066"/>
              </a:solidFill>
              <a:latin typeface="Verdana" panose="020B0604030504040204" pitchFamily="34" charset="0"/>
            </a:endParaRPr>
          </a:p>
          <a:p>
            <a:pPr eaLnBrk="1" hangingPunct="1">
              <a:buFont typeface="Wingdings" panose="05000000000000000000" pitchFamily="2" charset="2"/>
              <a:buNone/>
            </a:pPr>
            <a:r>
              <a:rPr lang="en-US" altLang="en-US" dirty="0">
                <a:latin typeface="Verdana" panose="020B0604030504040204" pitchFamily="34" charset="0"/>
              </a:rPr>
              <a:t>Includes </a:t>
            </a:r>
            <a:r>
              <a:rPr lang="ja-JP" altLang="en-US" dirty="0">
                <a:latin typeface="Verdana" panose="020B0604030504040204" pitchFamily="34" charset="0"/>
              </a:rPr>
              <a:t>“</a:t>
            </a:r>
            <a:r>
              <a:rPr lang="en-US" altLang="ja-JP" dirty="0">
                <a:latin typeface="Verdana" panose="020B0604030504040204" pitchFamily="34" charset="0"/>
              </a:rPr>
              <a:t>everyday</a:t>
            </a:r>
            <a:r>
              <a:rPr lang="ja-JP" altLang="en-US" dirty="0">
                <a:latin typeface="Verdana" panose="020B0604030504040204" pitchFamily="34" charset="0"/>
              </a:rPr>
              <a:t>”</a:t>
            </a:r>
            <a:r>
              <a:rPr lang="en-US" altLang="ja-JP" dirty="0">
                <a:latin typeface="Verdana" panose="020B0604030504040204" pitchFamily="34" charset="0"/>
              </a:rPr>
              <a:t> items displaying a company</a:t>
            </a:r>
          </a:p>
          <a:p>
            <a:pPr eaLnBrk="1" hangingPunct="1">
              <a:buFont typeface="Wingdings" panose="05000000000000000000" pitchFamily="2" charset="2"/>
              <a:buNone/>
            </a:pPr>
            <a:r>
              <a:rPr lang="en-US" altLang="en-US" dirty="0">
                <a:latin typeface="Verdana" panose="020B0604030504040204" pitchFamily="34" charset="0"/>
              </a:rPr>
              <a:t>name or logo</a:t>
            </a:r>
          </a:p>
          <a:p>
            <a:pPr eaLnBrk="1" hangingPunct="1">
              <a:buFont typeface="Wingdings" panose="05000000000000000000" pitchFamily="2" charset="2"/>
              <a:buNone/>
            </a:pPr>
            <a:endParaRPr lang="en-US" altLang="en-US" sz="800" dirty="0">
              <a:latin typeface="Verdana" panose="020B0604030504040204" pitchFamily="34" charset="0"/>
            </a:endParaRPr>
          </a:p>
          <a:p>
            <a:pPr eaLnBrk="1" hangingPunct="1">
              <a:buFont typeface="Wingdings" panose="05000000000000000000" pitchFamily="2" charset="2"/>
              <a:buNone/>
            </a:pPr>
            <a:endParaRPr lang="en-US" altLang="en-US" dirty="0">
              <a:latin typeface="Verdana" panose="020B0604030504040204" pitchFamily="34" charset="0"/>
            </a:endParaRPr>
          </a:p>
          <a:p>
            <a:pPr eaLnBrk="1" hangingPunct="1">
              <a:buFont typeface="Wingdings" panose="05000000000000000000" pitchFamily="2" charset="2"/>
              <a:buNone/>
            </a:pPr>
            <a:r>
              <a:rPr lang="en-US" altLang="en-US" i="1" dirty="0">
                <a:latin typeface="Verdana" panose="020B0604030504040204" pitchFamily="34" charset="0"/>
              </a:rPr>
              <a:t>Examples include lanyards, calendars, pens, magnets, and coffee mugs</a:t>
            </a:r>
          </a:p>
          <a:p>
            <a:pPr eaLnBrk="1" hangingPunct="1">
              <a:buFont typeface="Wingdings" panose="05000000000000000000" pitchFamily="2" charset="2"/>
              <a:buNone/>
            </a:pPr>
            <a:endParaRPr lang="en-US" altLang="en-US" sz="800" dirty="0">
              <a:latin typeface="Verdana" panose="020B0604030504040204" pitchFamily="34" charset="0"/>
            </a:endParaRPr>
          </a:p>
          <a:p>
            <a:pPr eaLnBrk="1" hangingPunct="1">
              <a:buFont typeface="Wingdings" panose="05000000000000000000" pitchFamily="2" charset="2"/>
              <a:buNone/>
            </a:pPr>
            <a:endParaRPr lang="en-US" altLang="en-US" dirty="0">
              <a:latin typeface="Verdana" panose="020B0604030504040204" pitchFamily="34" charset="0"/>
            </a:endParaRPr>
          </a:p>
        </p:txBody>
      </p:sp>
      <p:sp>
        <p:nvSpPr>
          <p:cNvPr id="49155" name="Text Box 15">
            <a:extLst>
              <a:ext uri="{FF2B5EF4-FFF2-40B4-BE49-F238E27FC236}">
                <a16:creationId xmlns:a16="http://schemas.microsoft.com/office/drawing/2014/main" id="{1D8811E9-780C-4382-82D4-6877277B5DF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49156" name="Rectangle 16">
            <a:extLst>
              <a:ext uri="{FF2B5EF4-FFF2-40B4-BE49-F238E27FC236}">
                <a16:creationId xmlns:a16="http://schemas.microsoft.com/office/drawing/2014/main" id="{8AB399AA-E6EC-443B-81B0-AF04A754365A}"/>
              </a:ext>
            </a:extLst>
          </p:cNvPr>
          <p:cNvSpPr>
            <a:spLocks noChangeArrowheads="1"/>
          </p:cNvSpPr>
          <p:nvPr/>
        </p:nvSpPr>
        <p:spPr bwMode="auto">
          <a:xfrm>
            <a:off x="2286000" y="914400"/>
            <a:ext cx="480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Types of Advertising</a:t>
            </a:r>
          </a:p>
        </p:txBody>
      </p:sp>
      <p:sp>
        <p:nvSpPr>
          <p:cNvPr id="2" name="TextBox 1">
            <a:extLst>
              <a:ext uri="{FF2B5EF4-FFF2-40B4-BE49-F238E27FC236}">
                <a16:creationId xmlns:a16="http://schemas.microsoft.com/office/drawing/2014/main" id="{9CD892FF-45A3-4E1B-B858-D822A1C0C35E}"/>
              </a:ext>
            </a:extLst>
          </p:cNvPr>
          <p:cNvSpPr txBox="1"/>
          <p:nvPr/>
        </p:nvSpPr>
        <p:spPr>
          <a:xfrm>
            <a:off x="2647950" y="1530093"/>
            <a:ext cx="4076700" cy="461665"/>
          </a:xfrm>
          <a:prstGeom prst="rect">
            <a:avLst/>
          </a:prstGeom>
          <a:noFill/>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ja-JP" sz="2400" b="1" i="0" u="none" strike="noStrike" kern="1200" cap="none" spc="0" normalizeH="0" baseline="0" noProof="0" dirty="0">
                <a:ln>
                  <a:noFill/>
                </a:ln>
                <a:solidFill>
                  <a:srgbClr val="000066"/>
                </a:solidFill>
                <a:effectLst/>
                <a:uLnTx/>
                <a:uFillTx/>
                <a:latin typeface="Verdana" panose="020B0604030504040204" pitchFamily="34" charset="0"/>
                <a:ea typeface="MS PGothic" panose="020B0600070205080204" pitchFamily="34" charset="-128"/>
                <a:cs typeface="+mn-cs"/>
              </a:rPr>
              <a:t>Promotional Products</a:t>
            </a:r>
          </a:p>
        </p:txBody>
      </p:sp>
      <p:pic>
        <p:nvPicPr>
          <p:cNvPr id="23554" name="Picture 2" descr="Get a Free Consultation | Promotional pens, Promo gifts ...">
            <a:extLst>
              <a:ext uri="{FF2B5EF4-FFF2-40B4-BE49-F238E27FC236}">
                <a16:creationId xmlns:a16="http://schemas.microsoft.com/office/drawing/2014/main" id="{7423A513-A40A-46E9-A559-307E291332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1917" y="2809875"/>
            <a:ext cx="4095750" cy="31337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Line 2">
            <a:extLst>
              <a:ext uri="{FF2B5EF4-FFF2-40B4-BE49-F238E27FC236}">
                <a16:creationId xmlns:a16="http://schemas.microsoft.com/office/drawing/2014/main" id="{FDF084BF-F714-4ECD-BE7F-89FBFF206B6C}"/>
              </a:ext>
            </a:extLst>
          </p:cNvPr>
          <p:cNvSpPr>
            <a:spLocks noChangeShapeType="1"/>
          </p:cNvSpPr>
          <p:nvPr/>
        </p:nvSpPr>
        <p:spPr bwMode="auto">
          <a:xfrm>
            <a:off x="304800" y="61722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235" name="Rectangle 3">
            <a:extLst>
              <a:ext uri="{FF2B5EF4-FFF2-40B4-BE49-F238E27FC236}">
                <a16:creationId xmlns:a16="http://schemas.microsoft.com/office/drawing/2014/main" id="{D940FBF5-CAE9-4945-97F1-071138649467}"/>
              </a:ext>
            </a:extLst>
          </p:cNvPr>
          <p:cNvSpPr>
            <a:spLocks noChangeArrowheads="1"/>
          </p:cNvSpPr>
          <p:nvPr/>
        </p:nvSpPr>
        <p:spPr bwMode="auto">
          <a:xfrm>
            <a:off x="457200" y="2727325"/>
            <a:ext cx="8305800" cy="308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latin typeface="Verdana" panose="020B0604030504040204" pitchFamily="34" charset="0"/>
              </a:rPr>
              <a:t>Marketers and media agencies may choose to buy ads in the spring selling period known as the "</a:t>
            </a:r>
            <a:r>
              <a:rPr lang="en-US" altLang="en-US" sz="2800" b="1">
                <a:solidFill>
                  <a:srgbClr val="000099"/>
                </a:solidFill>
                <a:latin typeface="Verdana" panose="020B0604030504040204" pitchFamily="34" charset="0"/>
              </a:rPr>
              <a:t>upfront</a:t>
            </a:r>
            <a:r>
              <a:rPr lang="en-US" altLang="en-US" sz="2800">
                <a:latin typeface="Verdana" panose="020B0604030504040204" pitchFamily="34" charset="0"/>
              </a:rPr>
              <a:t>", which is when networks sell much of the ad time for fall.  Buying early sometimes affords marketers more creative flexibility, allowing them to ask for unique ways to promote their brands.</a:t>
            </a:r>
          </a:p>
        </p:txBody>
      </p:sp>
      <p:sp>
        <p:nvSpPr>
          <p:cNvPr id="223236" name="Line 4">
            <a:extLst>
              <a:ext uri="{FF2B5EF4-FFF2-40B4-BE49-F238E27FC236}">
                <a16:creationId xmlns:a16="http://schemas.microsoft.com/office/drawing/2014/main" id="{F62A3B81-6A8E-44C1-BF0F-153E8B0CC697}"/>
              </a:ext>
            </a:extLst>
          </p:cNvPr>
          <p:cNvSpPr>
            <a:spLocks noChangeShapeType="1"/>
          </p:cNvSpPr>
          <p:nvPr/>
        </p:nvSpPr>
        <p:spPr bwMode="auto">
          <a:xfrm>
            <a:off x="228600" y="24384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237" name="Line 5">
            <a:extLst>
              <a:ext uri="{FF2B5EF4-FFF2-40B4-BE49-F238E27FC236}">
                <a16:creationId xmlns:a16="http://schemas.microsoft.com/office/drawing/2014/main" id="{D9DD2005-5EDB-4D1C-97B4-6ADCAF83D868}"/>
              </a:ext>
            </a:extLst>
          </p:cNvPr>
          <p:cNvSpPr>
            <a:spLocks noChangeShapeType="1"/>
          </p:cNvSpPr>
          <p:nvPr/>
        </p:nvSpPr>
        <p:spPr bwMode="auto">
          <a:xfrm>
            <a:off x="304800" y="62484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238" name="Line 6">
            <a:extLst>
              <a:ext uri="{FF2B5EF4-FFF2-40B4-BE49-F238E27FC236}">
                <a16:creationId xmlns:a16="http://schemas.microsoft.com/office/drawing/2014/main" id="{7471D274-2B97-4AC3-A6FD-2901DD8D3BA8}"/>
              </a:ext>
            </a:extLst>
          </p:cNvPr>
          <p:cNvSpPr>
            <a:spLocks noChangeShapeType="1"/>
          </p:cNvSpPr>
          <p:nvPr/>
        </p:nvSpPr>
        <p:spPr bwMode="auto">
          <a:xfrm>
            <a:off x="228600" y="23622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1446" name="Text Box 7">
            <a:extLst>
              <a:ext uri="{FF2B5EF4-FFF2-40B4-BE49-F238E27FC236}">
                <a16:creationId xmlns:a16="http://schemas.microsoft.com/office/drawing/2014/main" id="{44F1C449-7887-478E-B73F-8201E44056E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61447" name="Group 8">
            <a:extLst>
              <a:ext uri="{FF2B5EF4-FFF2-40B4-BE49-F238E27FC236}">
                <a16:creationId xmlns:a16="http://schemas.microsoft.com/office/drawing/2014/main" id="{A698CC21-7F30-466F-BDCB-9E6259D3B086}"/>
              </a:ext>
            </a:extLst>
          </p:cNvPr>
          <p:cNvGrpSpPr>
            <a:grpSpLocks/>
          </p:cNvGrpSpPr>
          <p:nvPr/>
        </p:nvGrpSpPr>
        <p:grpSpPr bwMode="auto">
          <a:xfrm>
            <a:off x="0" y="0"/>
            <a:ext cx="9144000" cy="976313"/>
            <a:chOff x="0" y="0"/>
            <a:chExt cx="5760" cy="615"/>
          </a:xfrm>
        </p:grpSpPr>
        <p:sp>
          <p:nvSpPr>
            <p:cNvPr id="61449" name="Text Box 9">
              <a:extLst>
                <a:ext uri="{FF2B5EF4-FFF2-40B4-BE49-F238E27FC236}">
                  <a16:creationId xmlns:a16="http://schemas.microsoft.com/office/drawing/2014/main" id="{0EAEAA37-8DA5-4AF4-AD7B-C4FEDB010EB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61450" name="Text Box 10">
              <a:extLst>
                <a:ext uri="{FF2B5EF4-FFF2-40B4-BE49-F238E27FC236}">
                  <a16:creationId xmlns:a16="http://schemas.microsoft.com/office/drawing/2014/main" id="{CD0911C5-8D86-4E54-A40D-1B67949E4A1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61448" name="Rectangle 11">
            <a:extLst>
              <a:ext uri="{FF2B5EF4-FFF2-40B4-BE49-F238E27FC236}">
                <a16:creationId xmlns:a16="http://schemas.microsoft.com/office/drawing/2014/main" id="{4B707FE5-0AA4-4A99-81CC-B400D8188246}"/>
              </a:ext>
            </a:extLst>
          </p:cNvPr>
          <p:cNvSpPr>
            <a:spLocks noChangeArrowheads="1"/>
          </p:cNvSpPr>
          <p:nvPr/>
        </p:nvSpPr>
        <p:spPr bwMode="auto">
          <a:xfrm>
            <a:off x="381000" y="12192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Upfront Advertising</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223238"/>
                                        </p:tgtEl>
                                        <p:attrNameLst>
                                          <p:attrName>style.visibility</p:attrName>
                                        </p:attrNameLst>
                                      </p:cBhvr>
                                      <p:to>
                                        <p:strVal val="visible"/>
                                      </p:to>
                                    </p:set>
                                    <p:animEffect transition="in" filter="dissolve">
                                      <p:cBhvr>
                                        <p:cTn id="7" dur="1000"/>
                                        <p:tgtEl>
                                          <p:spTgt spid="223238"/>
                                        </p:tgtEl>
                                      </p:cBhvr>
                                    </p:animEffect>
                                  </p:childTnLst>
                                </p:cTn>
                              </p:par>
                              <p:par>
                                <p:cTn id="8" presetID="9" presetClass="entr" presetSubtype="0" fill="hold" nodeType="withEffect">
                                  <p:stCondLst>
                                    <p:cond delay="0"/>
                                  </p:stCondLst>
                                  <p:childTnLst>
                                    <p:set>
                                      <p:cBhvr>
                                        <p:cTn id="9" dur="1" fill="hold">
                                          <p:stCondLst>
                                            <p:cond delay="0"/>
                                          </p:stCondLst>
                                        </p:cTn>
                                        <p:tgtEl>
                                          <p:spTgt spid="223236"/>
                                        </p:tgtEl>
                                        <p:attrNameLst>
                                          <p:attrName>style.visibility</p:attrName>
                                        </p:attrNameLst>
                                      </p:cBhvr>
                                      <p:to>
                                        <p:strVal val="visible"/>
                                      </p:to>
                                    </p:set>
                                    <p:animEffect transition="in" filter="dissolve">
                                      <p:cBhvr>
                                        <p:cTn id="10" dur="1000"/>
                                        <p:tgtEl>
                                          <p:spTgt spid="223236"/>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23235"/>
                                        </p:tgtEl>
                                        <p:attrNameLst>
                                          <p:attrName>style.visibility</p:attrName>
                                        </p:attrNameLst>
                                      </p:cBhvr>
                                      <p:to>
                                        <p:strVal val="visible"/>
                                      </p:to>
                                    </p:set>
                                    <p:animEffect transition="in" filter="dissolve">
                                      <p:cBhvr>
                                        <p:cTn id="13" dur="1000"/>
                                        <p:tgtEl>
                                          <p:spTgt spid="223235"/>
                                        </p:tgtEl>
                                      </p:cBhvr>
                                    </p:animEffect>
                                  </p:childTnLst>
                                </p:cTn>
                              </p:par>
                              <p:par>
                                <p:cTn id="14" presetID="9" presetClass="entr" presetSubtype="0" fill="hold" nodeType="withEffect">
                                  <p:stCondLst>
                                    <p:cond delay="0"/>
                                  </p:stCondLst>
                                  <p:childTnLst>
                                    <p:set>
                                      <p:cBhvr>
                                        <p:cTn id="15" dur="1" fill="hold">
                                          <p:stCondLst>
                                            <p:cond delay="0"/>
                                          </p:stCondLst>
                                        </p:cTn>
                                        <p:tgtEl>
                                          <p:spTgt spid="223234"/>
                                        </p:tgtEl>
                                        <p:attrNameLst>
                                          <p:attrName>style.visibility</p:attrName>
                                        </p:attrNameLst>
                                      </p:cBhvr>
                                      <p:to>
                                        <p:strVal val="visible"/>
                                      </p:to>
                                    </p:set>
                                    <p:animEffect transition="in" filter="dissolve">
                                      <p:cBhvr>
                                        <p:cTn id="16" dur="1000"/>
                                        <p:tgtEl>
                                          <p:spTgt spid="223234"/>
                                        </p:tgtEl>
                                      </p:cBhvr>
                                    </p:animEffect>
                                  </p:childTnLst>
                                </p:cTn>
                              </p:par>
                              <p:par>
                                <p:cTn id="17" presetID="9" presetClass="entr" presetSubtype="0" fill="hold" nodeType="withEffect">
                                  <p:stCondLst>
                                    <p:cond delay="0"/>
                                  </p:stCondLst>
                                  <p:childTnLst>
                                    <p:set>
                                      <p:cBhvr>
                                        <p:cTn id="18" dur="1" fill="hold">
                                          <p:stCondLst>
                                            <p:cond delay="0"/>
                                          </p:stCondLst>
                                        </p:cTn>
                                        <p:tgtEl>
                                          <p:spTgt spid="223237"/>
                                        </p:tgtEl>
                                        <p:attrNameLst>
                                          <p:attrName>style.visibility</p:attrName>
                                        </p:attrNameLst>
                                      </p:cBhvr>
                                      <p:to>
                                        <p:strVal val="visible"/>
                                      </p:to>
                                    </p:set>
                                    <p:animEffect transition="in" filter="dissolve">
                                      <p:cBhvr>
                                        <p:cTn id="19" dur="1000"/>
                                        <p:tgtEl>
                                          <p:spTgt spid="2232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323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6" name="Line 4">
            <a:extLst>
              <a:ext uri="{FF2B5EF4-FFF2-40B4-BE49-F238E27FC236}">
                <a16:creationId xmlns:a16="http://schemas.microsoft.com/office/drawing/2014/main" id="{5C256D7A-F673-4217-9531-0446A75C5D19}"/>
              </a:ext>
            </a:extLst>
          </p:cNvPr>
          <p:cNvSpPr>
            <a:spLocks noChangeShapeType="1"/>
          </p:cNvSpPr>
          <p:nvPr/>
        </p:nvSpPr>
        <p:spPr bwMode="auto">
          <a:xfrm>
            <a:off x="228600" y="18288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238" name="Line 6">
            <a:extLst>
              <a:ext uri="{FF2B5EF4-FFF2-40B4-BE49-F238E27FC236}">
                <a16:creationId xmlns:a16="http://schemas.microsoft.com/office/drawing/2014/main" id="{31A05D69-3C1D-4B84-A3B3-ED1BF31A38E6}"/>
              </a:ext>
            </a:extLst>
          </p:cNvPr>
          <p:cNvSpPr>
            <a:spLocks noChangeShapeType="1"/>
          </p:cNvSpPr>
          <p:nvPr/>
        </p:nvSpPr>
        <p:spPr bwMode="auto">
          <a:xfrm>
            <a:off x="228600" y="17526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491" name="Text Box 7">
            <a:extLst>
              <a:ext uri="{FF2B5EF4-FFF2-40B4-BE49-F238E27FC236}">
                <a16:creationId xmlns:a16="http://schemas.microsoft.com/office/drawing/2014/main" id="{936650F7-FDE9-4427-98C1-04E8CC8AC35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63492" name="Group 8">
            <a:extLst>
              <a:ext uri="{FF2B5EF4-FFF2-40B4-BE49-F238E27FC236}">
                <a16:creationId xmlns:a16="http://schemas.microsoft.com/office/drawing/2014/main" id="{3F335D98-45EF-46EF-B5F3-4EF484003E57}"/>
              </a:ext>
            </a:extLst>
          </p:cNvPr>
          <p:cNvGrpSpPr>
            <a:grpSpLocks/>
          </p:cNvGrpSpPr>
          <p:nvPr/>
        </p:nvGrpSpPr>
        <p:grpSpPr bwMode="auto">
          <a:xfrm>
            <a:off x="0" y="0"/>
            <a:ext cx="9144000" cy="976313"/>
            <a:chOff x="0" y="0"/>
            <a:chExt cx="5760" cy="615"/>
          </a:xfrm>
        </p:grpSpPr>
        <p:sp>
          <p:nvSpPr>
            <p:cNvPr id="63497" name="Text Box 9">
              <a:extLst>
                <a:ext uri="{FF2B5EF4-FFF2-40B4-BE49-F238E27FC236}">
                  <a16:creationId xmlns:a16="http://schemas.microsoft.com/office/drawing/2014/main" id="{C869D540-4B25-43B0-B85A-A7202902DA4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63498" name="Text Box 10">
              <a:extLst>
                <a:ext uri="{FF2B5EF4-FFF2-40B4-BE49-F238E27FC236}">
                  <a16:creationId xmlns:a16="http://schemas.microsoft.com/office/drawing/2014/main" id="{FDDBD043-97EE-47EF-9BAF-CC1A3A55FEB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63493" name="Rectangle 11">
            <a:extLst>
              <a:ext uri="{FF2B5EF4-FFF2-40B4-BE49-F238E27FC236}">
                <a16:creationId xmlns:a16="http://schemas.microsoft.com/office/drawing/2014/main" id="{122AB838-C29B-45B1-9A4C-15F133A4C271}"/>
              </a:ext>
            </a:extLst>
          </p:cNvPr>
          <p:cNvSpPr>
            <a:spLocks noChangeArrowheads="1"/>
          </p:cNvSpPr>
          <p:nvPr/>
        </p:nvSpPr>
        <p:spPr bwMode="auto">
          <a:xfrm>
            <a:off x="381000" y="12192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solidFill>
                  <a:schemeClr val="tx2"/>
                </a:solidFill>
                <a:latin typeface="Verdana" panose="020B0604030504040204" pitchFamily="34" charset="0"/>
              </a:rPr>
              <a:t>Upfront Advertising</a:t>
            </a:r>
          </a:p>
        </p:txBody>
      </p:sp>
      <p:sp>
        <p:nvSpPr>
          <p:cNvPr id="30735" name="Text Box 15">
            <a:extLst>
              <a:ext uri="{FF2B5EF4-FFF2-40B4-BE49-F238E27FC236}">
                <a16:creationId xmlns:a16="http://schemas.microsoft.com/office/drawing/2014/main" id="{CEF1D28A-F298-4E50-B6EF-9AC2E5E4F692}"/>
              </a:ext>
            </a:extLst>
          </p:cNvPr>
          <p:cNvSpPr txBox="1">
            <a:spLocks noChangeArrowheads="1"/>
          </p:cNvSpPr>
          <p:nvPr/>
        </p:nvSpPr>
        <p:spPr bwMode="auto">
          <a:xfrm>
            <a:off x="381000" y="2209800"/>
            <a:ext cx="8229600" cy="39703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dirty="0">
                <a:latin typeface="Verdana" panose="020B0604030504040204" pitchFamily="34" charset="0"/>
                <a:cs typeface="Times New Roman" panose="02020603050405020304" pitchFamily="18" charset="0"/>
              </a:rPr>
              <a:t>Upfront provides a measuring stick for networks to create a more accurate sales forecast and they typically sell 75% to 80% of the ad inventory that accompanies their new season	</a:t>
            </a:r>
          </a:p>
          <a:p>
            <a:pPr algn="just" eaLnBrk="1" hangingPunct="1">
              <a:spcBef>
                <a:spcPct val="50000"/>
              </a:spcBef>
            </a:pPr>
            <a:r>
              <a:rPr lang="en-US" altLang="en-US" dirty="0">
                <a:latin typeface="Verdana" panose="020B0604030504040204" pitchFamily="34" charset="0"/>
                <a:cs typeface="Arial" panose="020B0604020202020204" pitchFamily="34" charset="0"/>
              </a:rPr>
              <a:t>Held every year, the TV upfronts process is what fuels the $70 billion television advertising business, and despite reports that cord cutting is slowly pushing the ad industry toward extinction, upfront sales were reportedly expected to break records in 2020</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223238"/>
                                        </p:tgtEl>
                                        <p:attrNameLst>
                                          <p:attrName>style.visibility</p:attrName>
                                        </p:attrNameLst>
                                      </p:cBhvr>
                                      <p:to>
                                        <p:strVal val="visible"/>
                                      </p:to>
                                    </p:set>
                                    <p:animEffect transition="in" filter="dissolve">
                                      <p:cBhvr>
                                        <p:cTn id="7" dur="500"/>
                                        <p:tgtEl>
                                          <p:spTgt spid="223238"/>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223236"/>
                                        </p:tgtEl>
                                        <p:attrNameLst>
                                          <p:attrName>style.visibility</p:attrName>
                                        </p:attrNameLst>
                                      </p:cBhvr>
                                      <p:to>
                                        <p:strVal val="visible"/>
                                      </p:to>
                                    </p:set>
                                    <p:animEffect transition="in" filter="dissolve">
                                      <p:cBhvr>
                                        <p:cTn id="11" dur="500"/>
                                        <p:tgtEl>
                                          <p:spTgt spid="223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6" name="Line 4">
            <a:extLst>
              <a:ext uri="{FF2B5EF4-FFF2-40B4-BE49-F238E27FC236}">
                <a16:creationId xmlns:a16="http://schemas.microsoft.com/office/drawing/2014/main" id="{5C256D7A-F673-4217-9531-0446A75C5D19}"/>
              </a:ext>
            </a:extLst>
          </p:cNvPr>
          <p:cNvSpPr>
            <a:spLocks noChangeShapeType="1"/>
          </p:cNvSpPr>
          <p:nvPr/>
        </p:nvSpPr>
        <p:spPr bwMode="auto">
          <a:xfrm>
            <a:off x="228600" y="18288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238" name="Line 6">
            <a:extLst>
              <a:ext uri="{FF2B5EF4-FFF2-40B4-BE49-F238E27FC236}">
                <a16:creationId xmlns:a16="http://schemas.microsoft.com/office/drawing/2014/main" id="{31A05D69-3C1D-4B84-A3B3-ED1BF31A38E6}"/>
              </a:ext>
            </a:extLst>
          </p:cNvPr>
          <p:cNvSpPr>
            <a:spLocks noChangeShapeType="1"/>
          </p:cNvSpPr>
          <p:nvPr/>
        </p:nvSpPr>
        <p:spPr bwMode="auto">
          <a:xfrm>
            <a:off x="228600" y="17526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491" name="Text Box 7">
            <a:extLst>
              <a:ext uri="{FF2B5EF4-FFF2-40B4-BE49-F238E27FC236}">
                <a16:creationId xmlns:a16="http://schemas.microsoft.com/office/drawing/2014/main" id="{936650F7-FDE9-4427-98C1-04E8CC8AC35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63492" name="Group 8">
            <a:extLst>
              <a:ext uri="{FF2B5EF4-FFF2-40B4-BE49-F238E27FC236}">
                <a16:creationId xmlns:a16="http://schemas.microsoft.com/office/drawing/2014/main" id="{3F335D98-45EF-46EF-B5F3-4EF484003E57}"/>
              </a:ext>
            </a:extLst>
          </p:cNvPr>
          <p:cNvGrpSpPr>
            <a:grpSpLocks/>
          </p:cNvGrpSpPr>
          <p:nvPr/>
        </p:nvGrpSpPr>
        <p:grpSpPr bwMode="auto">
          <a:xfrm>
            <a:off x="0" y="0"/>
            <a:ext cx="9144000" cy="976313"/>
            <a:chOff x="0" y="0"/>
            <a:chExt cx="5760" cy="615"/>
          </a:xfrm>
        </p:grpSpPr>
        <p:sp>
          <p:nvSpPr>
            <p:cNvPr id="63497" name="Text Box 9">
              <a:extLst>
                <a:ext uri="{FF2B5EF4-FFF2-40B4-BE49-F238E27FC236}">
                  <a16:creationId xmlns:a16="http://schemas.microsoft.com/office/drawing/2014/main" id="{C869D540-4B25-43B0-B85A-A7202902DA4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63498" name="Text Box 10">
              <a:extLst>
                <a:ext uri="{FF2B5EF4-FFF2-40B4-BE49-F238E27FC236}">
                  <a16:creationId xmlns:a16="http://schemas.microsoft.com/office/drawing/2014/main" id="{FDDBD043-97EE-47EF-9BAF-CC1A3A55FEB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63493" name="Rectangle 11">
            <a:extLst>
              <a:ext uri="{FF2B5EF4-FFF2-40B4-BE49-F238E27FC236}">
                <a16:creationId xmlns:a16="http://schemas.microsoft.com/office/drawing/2014/main" id="{122AB838-C29B-45B1-9A4C-15F133A4C271}"/>
              </a:ext>
            </a:extLst>
          </p:cNvPr>
          <p:cNvSpPr>
            <a:spLocks noChangeArrowheads="1"/>
          </p:cNvSpPr>
          <p:nvPr/>
        </p:nvSpPr>
        <p:spPr bwMode="auto">
          <a:xfrm>
            <a:off x="381000" y="12192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dirty="0">
                <a:solidFill>
                  <a:schemeClr val="tx2"/>
                </a:solidFill>
                <a:latin typeface="Verdana" panose="020B0604030504040204" pitchFamily="34" charset="0"/>
              </a:rPr>
              <a:t>How are ads made?</a:t>
            </a:r>
          </a:p>
        </p:txBody>
      </p:sp>
      <p:sp>
        <p:nvSpPr>
          <p:cNvPr id="30735" name="Text Box 15">
            <a:extLst>
              <a:ext uri="{FF2B5EF4-FFF2-40B4-BE49-F238E27FC236}">
                <a16:creationId xmlns:a16="http://schemas.microsoft.com/office/drawing/2014/main" id="{CEF1D28A-F298-4E50-B6EF-9AC2E5E4F692}"/>
              </a:ext>
            </a:extLst>
          </p:cNvPr>
          <p:cNvSpPr txBox="1">
            <a:spLocks noChangeArrowheads="1"/>
          </p:cNvSpPr>
          <p:nvPr/>
        </p:nvSpPr>
        <p:spPr bwMode="auto">
          <a:xfrm>
            <a:off x="381000" y="2113389"/>
            <a:ext cx="8229600" cy="424731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sz="2000" dirty="0">
                <a:latin typeface="Verdana" panose="020B0604030504040204" pitchFamily="34" charset="0"/>
                <a:cs typeface="Times New Roman" panose="02020603050405020304" pitchFamily="18" charset="0"/>
              </a:rPr>
              <a:t>Ads are either made in-house or by contracting an agency.  Why would a company choose to produce ads in-house?</a:t>
            </a:r>
          </a:p>
          <a:p>
            <a:pPr marL="342900" indent="-342900" algn="just" eaLnBrk="1" hangingPunct="1">
              <a:spcBef>
                <a:spcPct val="50000"/>
              </a:spcBef>
              <a:buFont typeface="Arial" panose="020B0604020202020204" pitchFamily="34" charset="0"/>
              <a:buChar char="•"/>
            </a:pPr>
            <a:endParaRPr lang="en-US" altLang="en-US" sz="2000" dirty="0">
              <a:latin typeface="Verdana" panose="020B0604030504040204" pitchFamily="34" charset="0"/>
              <a:cs typeface="Times New Roman" panose="02020603050405020304" pitchFamily="18" charset="0"/>
            </a:endParaRPr>
          </a:p>
          <a:p>
            <a:pPr marL="342900" indent="-342900" algn="just" eaLnBrk="1" hangingPunct="1">
              <a:spcBef>
                <a:spcPct val="50000"/>
              </a:spcBef>
              <a:buFont typeface="Arial" panose="020B0604020202020204" pitchFamily="34" charset="0"/>
              <a:buChar char="•"/>
            </a:pPr>
            <a:r>
              <a:rPr lang="en-US" altLang="en-US" sz="2000" dirty="0">
                <a:latin typeface="Verdana" panose="020B0604030504040204" pitchFamily="34" charset="0"/>
                <a:cs typeface="Times New Roman" panose="02020603050405020304" pitchFamily="18" charset="0"/>
              </a:rPr>
              <a:t>Creative control</a:t>
            </a:r>
          </a:p>
          <a:p>
            <a:pPr marL="342900" indent="-342900" algn="just" eaLnBrk="1" hangingPunct="1">
              <a:spcBef>
                <a:spcPct val="50000"/>
              </a:spcBef>
              <a:buFont typeface="Arial" panose="020B0604020202020204" pitchFamily="34" charset="0"/>
              <a:buChar char="•"/>
            </a:pPr>
            <a:endParaRPr lang="en-US" altLang="en-US" sz="2000" dirty="0">
              <a:latin typeface="Verdana" panose="020B0604030504040204" pitchFamily="34" charset="0"/>
              <a:cs typeface="Times New Roman" panose="02020603050405020304" pitchFamily="18" charset="0"/>
            </a:endParaRPr>
          </a:p>
          <a:p>
            <a:pPr marL="342900" indent="-342900" algn="just" eaLnBrk="1" hangingPunct="1">
              <a:spcBef>
                <a:spcPct val="50000"/>
              </a:spcBef>
              <a:buFont typeface="Arial" panose="020B0604020202020204" pitchFamily="34" charset="0"/>
              <a:buChar char="•"/>
            </a:pPr>
            <a:r>
              <a:rPr lang="en-US" altLang="en-US" sz="2000" dirty="0">
                <a:latin typeface="Verdana" panose="020B0604030504040204" pitchFamily="34" charset="0"/>
                <a:cs typeface="Times New Roman" panose="02020603050405020304" pitchFamily="18" charset="0"/>
              </a:rPr>
              <a:t>Can be cost effective from a production perspective</a:t>
            </a:r>
          </a:p>
          <a:p>
            <a:pPr marL="342900" indent="-342900" algn="just" eaLnBrk="1" hangingPunct="1">
              <a:spcBef>
                <a:spcPct val="50000"/>
              </a:spcBef>
              <a:buFont typeface="Arial" panose="020B0604020202020204" pitchFamily="34" charset="0"/>
              <a:buChar char="•"/>
            </a:pPr>
            <a:endParaRPr lang="en-US" altLang="en-US" sz="2000" dirty="0">
              <a:latin typeface="Verdana" panose="020B0604030504040204" pitchFamily="34" charset="0"/>
              <a:cs typeface="Times New Roman" panose="02020603050405020304" pitchFamily="18" charset="0"/>
            </a:endParaRPr>
          </a:p>
          <a:p>
            <a:pPr marL="342900" indent="-342900" algn="just" eaLnBrk="1" hangingPunct="1">
              <a:spcBef>
                <a:spcPct val="50000"/>
              </a:spcBef>
              <a:buFont typeface="Arial" panose="020B0604020202020204" pitchFamily="34" charset="0"/>
              <a:buChar char="•"/>
            </a:pPr>
            <a:r>
              <a:rPr lang="en-US" altLang="en-US" sz="2000" dirty="0">
                <a:latin typeface="Verdana" panose="020B0604030504040204" pitchFamily="34" charset="0"/>
                <a:cs typeface="Times New Roman" panose="02020603050405020304" pitchFamily="18" charset="0"/>
              </a:rPr>
              <a:t>Timing (can produce ads quicker than working with an agency)</a:t>
            </a:r>
          </a:p>
          <a:p>
            <a:pPr marL="342900" indent="-342900" algn="just" eaLnBrk="1" hangingPunct="1">
              <a:spcBef>
                <a:spcPct val="50000"/>
              </a:spcBef>
              <a:buFont typeface="Arial" panose="020B0604020202020204" pitchFamily="34" charset="0"/>
              <a:buChar char="•"/>
            </a:pPr>
            <a:endParaRPr lang="en-US" altLang="en-US" sz="2000" dirty="0">
              <a:latin typeface="Verdan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23728319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223238"/>
                                        </p:tgtEl>
                                        <p:attrNameLst>
                                          <p:attrName>style.visibility</p:attrName>
                                        </p:attrNameLst>
                                      </p:cBhvr>
                                      <p:to>
                                        <p:strVal val="visible"/>
                                      </p:to>
                                    </p:set>
                                    <p:animEffect transition="in" filter="dissolve">
                                      <p:cBhvr>
                                        <p:cTn id="7" dur="500"/>
                                        <p:tgtEl>
                                          <p:spTgt spid="223238"/>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223236"/>
                                        </p:tgtEl>
                                        <p:attrNameLst>
                                          <p:attrName>style.visibility</p:attrName>
                                        </p:attrNameLst>
                                      </p:cBhvr>
                                      <p:to>
                                        <p:strVal val="visible"/>
                                      </p:to>
                                    </p:set>
                                    <p:animEffect transition="in" filter="dissolve">
                                      <p:cBhvr>
                                        <p:cTn id="11" dur="500"/>
                                        <p:tgtEl>
                                          <p:spTgt spid="223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1" name="Group 2">
            <a:extLst>
              <a:ext uri="{FF2B5EF4-FFF2-40B4-BE49-F238E27FC236}">
                <a16:creationId xmlns:a16="http://schemas.microsoft.com/office/drawing/2014/main" id="{1A0D8CFF-048E-4C81-8701-306F8A87EA10}"/>
              </a:ext>
            </a:extLst>
          </p:cNvPr>
          <p:cNvGrpSpPr>
            <a:grpSpLocks/>
          </p:cNvGrpSpPr>
          <p:nvPr/>
        </p:nvGrpSpPr>
        <p:grpSpPr bwMode="auto">
          <a:xfrm>
            <a:off x="0" y="0"/>
            <a:ext cx="9144000" cy="976313"/>
            <a:chOff x="0" y="0"/>
            <a:chExt cx="5760" cy="615"/>
          </a:xfrm>
        </p:grpSpPr>
        <p:sp>
          <p:nvSpPr>
            <p:cNvPr id="81925" name="Text Box 3">
              <a:extLst>
                <a:ext uri="{FF2B5EF4-FFF2-40B4-BE49-F238E27FC236}">
                  <a16:creationId xmlns:a16="http://schemas.microsoft.com/office/drawing/2014/main" id="{48FFB941-92DE-4832-8F41-BCFBA6D9C0B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81926" name="Text Box 4">
              <a:extLst>
                <a:ext uri="{FF2B5EF4-FFF2-40B4-BE49-F238E27FC236}">
                  <a16:creationId xmlns:a16="http://schemas.microsoft.com/office/drawing/2014/main" id="{0AFB8014-F591-4FD5-8FEF-97D7A0DAFFC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287749" name="Rectangle 5">
            <a:extLst>
              <a:ext uri="{FF2B5EF4-FFF2-40B4-BE49-F238E27FC236}">
                <a16:creationId xmlns:a16="http://schemas.microsoft.com/office/drawing/2014/main" id="{6E2B86DD-697F-4501-A06D-F0791CFD1FBE}"/>
              </a:ext>
            </a:extLst>
          </p:cNvPr>
          <p:cNvSpPr>
            <a:spLocks noChangeArrowheads="1"/>
          </p:cNvSpPr>
          <p:nvPr/>
        </p:nvSpPr>
        <p:spPr bwMode="auto">
          <a:xfrm>
            <a:off x="381000" y="3146913"/>
            <a:ext cx="861060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b="1" dirty="0">
              <a:solidFill>
                <a:srgbClr val="006600"/>
              </a:solidFill>
              <a:latin typeface="Verdana" panose="020B0604030504040204" pitchFamily="34" charset="0"/>
            </a:endParaRPr>
          </a:p>
          <a:p>
            <a:pPr marL="342900" indent="-342900" eaLnBrk="1" hangingPunct="1">
              <a:buFont typeface="Arial" panose="020B0604020202020204" pitchFamily="34" charset="0"/>
              <a:buChar char="•"/>
            </a:pPr>
            <a:r>
              <a:rPr lang="en-US" altLang="en-US" dirty="0">
                <a:solidFill>
                  <a:srgbClr val="006600"/>
                </a:solidFill>
                <a:latin typeface="Verdana" panose="020B0604030504040204" pitchFamily="34" charset="0"/>
              </a:rPr>
              <a:t>Expertise	</a:t>
            </a:r>
          </a:p>
          <a:p>
            <a:pPr marL="342900" indent="-342900" eaLnBrk="1" hangingPunct="1">
              <a:buFont typeface="Arial" panose="020B0604020202020204" pitchFamily="34" charset="0"/>
              <a:buChar char="•"/>
            </a:pPr>
            <a:endParaRPr lang="en-US" altLang="en-US" dirty="0">
              <a:solidFill>
                <a:srgbClr val="006600"/>
              </a:solidFill>
              <a:latin typeface="Verdana" panose="020B0604030504040204" pitchFamily="34" charset="0"/>
            </a:endParaRPr>
          </a:p>
          <a:p>
            <a:pPr marL="342900" indent="-342900" eaLnBrk="1" hangingPunct="1">
              <a:buFont typeface="Arial" panose="020B0604020202020204" pitchFamily="34" charset="0"/>
              <a:buChar char="•"/>
            </a:pPr>
            <a:r>
              <a:rPr lang="en-US" altLang="en-US" dirty="0">
                <a:solidFill>
                  <a:srgbClr val="006600"/>
                </a:solidFill>
                <a:latin typeface="Verdana" panose="020B0604030504040204" pitchFamily="34" charset="0"/>
              </a:rPr>
              <a:t>Time and personnel constraints</a:t>
            </a:r>
          </a:p>
          <a:p>
            <a:pPr eaLnBrk="1" hangingPunct="1">
              <a:buFont typeface="Wingdings" panose="05000000000000000000" pitchFamily="2" charset="2"/>
              <a:buChar char="Ø"/>
            </a:pPr>
            <a:endParaRPr lang="en-US" altLang="en-US" dirty="0">
              <a:solidFill>
                <a:srgbClr val="006600"/>
              </a:solidFill>
              <a:latin typeface="Verdana" panose="020B0604030504040204" pitchFamily="34" charset="0"/>
            </a:endParaRPr>
          </a:p>
          <a:p>
            <a:pPr marL="342900" indent="-342900" eaLnBrk="1" hangingPunct="1">
              <a:buFont typeface="Arial" panose="020B0604020202020204" pitchFamily="34" charset="0"/>
              <a:buChar char="•"/>
            </a:pPr>
            <a:r>
              <a:rPr lang="en-US" altLang="en-US" dirty="0">
                <a:solidFill>
                  <a:srgbClr val="006600"/>
                </a:solidFill>
                <a:latin typeface="Verdana" panose="020B0604030504040204" pitchFamily="34" charset="0"/>
              </a:rPr>
              <a:t>“Fresh” / outside perspectives</a:t>
            </a:r>
          </a:p>
        </p:txBody>
      </p:sp>
      <p:sp>
        <p:nvSpPr>
          <p:cNvPr id="81924" name="Text Box 8">
            <a:extLst>
              <a:ext uri="{FF2B5EF4-FFF2-40B4-BE49-F238E27FC236}">
                <a16:creationId xmlns:a16="http://schemas.microsoft.com/office/drawing/2014/main" id="{E6438F7A-A3AF-4396-955F-C7784EBFC47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 name="Line 4">
            <a:extLst>
              <a:ext uri="{FF2B5EF4-FFF2-40B4-BE49-F238E27FC236}">
                <a16:creationId xmlns:a16="http://schemas.microsoft.com/office/drawing/2014/main" id="{EBC56A22-E085-4893-A697-898E4117767B}"/>
              </a:ext>
            </a:extLst>
          </p:cNvPr>
          <p:cNvSpPr>
            <a:spLocks noChangeShapeType="1"/>
          </p:cNvSpPr>
          <p:nvPr/>
        </p:nvSpPr>
        <p:spPr bwMode="auto">
          <a:xfrm>
            <a:off x="228600" y="18288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9" name="Line 6">
            <a:extLst>
              <a:ext uri="{FF2B5EF4-FFF2-40B4-BE49-F238E27FC236}">
                <a16:creationId xmlns:a16="http://schemas.microsoft.com/office/drawing/2014/main" id="{CEE9D7EC-7D20-4D4F-A0CD-B11298AD914E}"/>
              </a:ext>
            </a:extLst>
          </p:cNvPr>
          <p:cNvSpPr>
            <a:spLocks noChangeShapeType="1"/>
          </p:cNvSpPr>
          <p:nvPr/>
        </p:nvSpPr>
        <p:spPr bwMode="auto">
          <a:xfrm>
            <a:off x="228600" y="17526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 name="Rectangle 11">
            <a:extLst>
              <a:ext uri="{FF2B5EF4-FFF2-40B4-BE49-F238E27FC236}">
                <a16:creationId xmlns:a16="http://schemas.microsoft.com/office/drawing/2014/main" id="{B27BB9CC-5648-4273-AD94-D22742DC75E6}"/>
              </a:ext>
            </a:extLst>
          </p:cNvPr>
          <p:cNvSpPr>
            <a:spLocks noChangeArrowheads="1"/>
          </p:cNvSpPr>
          <p:nvPr/>
        </p:nvSpPr>
        <p:spPr bwMode="auto">
          <a:xfrm>
            <a:off x="381000" y="12192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dirty="0">
                <a:solidFill>
                  <a:schemeClr val="tx2"/>
                </a:solidFill>
                <a:latin typeface="Verdana" panose="020B0604030504040204" pitchFamily="34" charset="0"/>
              </a:rPr>
              <a:t>How are ads made?</a:t>
            </a:r>
          </a:p>
        </p:txBody>
      </p:sp>
      <p:sp>
        <p:nvSpPr>
          <p:cNvPr id="14" name="TextBox 13">
            <a:extLst>
              <a:ext uri="{FF2B5EF4-FFF2-40B4-BE49-F238E27FC236}">
                <a16:creationId xmlns:a16="http://schemas.microsoft.com/office/drawing/2014/main" id="{5F7C9448-1A36-4C9C-9624-CB37757B02DD}"/>
              </a:ext>
            </a:extLst>
          </p:cNvPr>
          <p:cNvSpPr txBox="1"/>
          <p:nvPr/>
        </p:nvSpPr>
        <p:spPr>
          <a:xfrm>
            <a:off x="381000" y="2171967"/>
            <a:ext cx="7543800" cy="830997"/>
          </a:xfrm>
          <a:prstGeom prst="rect">
            <a:avLst/>
          </a:prstGeom>
          <a:noFill/>
        </p:spPr>
        <p:txBody>
          <a:bodyPr wrap="square">
            <a:spAutoFit/>
          </a:bodyPr>
          <a:lstStyle/>
          <a:p>
            <a:pPr marL="0" marR="0" lvl="0" indent="0" algn="just" defTabSz="914400" rtl="0" eaLnBrk="1" fontAlgn="base" latinLnBrk="0" hangingPunct="1">
              <a:lnSpc>
                <a:spcPct val="100000"/>
              </a:lnSpc>
              <a:spcBef>
                <a:spcPct val="50000"/>
              </a:spcBef>
              <a:spcAft>
                <a:spcPct val="0"/>
              </a:spcAft>
              <a:buClrTx/>
              <a:buSzTx/>
              <a:buFontTx/>
              <a:buNone/>
              <a:tabLst/>
              <a:defRPr/>
            </a:pPr>
            <a:r>
              <a:rPr lang="en-US" altLang="en-US" sz="2400" dirty="0">
                <a:latin typeface="Verdana" panose="020B0604030504040204" pitchFamily="34" charset="0"/>
                <a:cs typeface="Times New Roman" panose="02020603050405020304" pitchFamily="18" charset="0"/>
              </a:rPr>
              <a:t>Why would a company choose to contract an agency?</a:t>
            </a:r>
            <a:endParaRPr kumimoji="0" lang="en-US" altLang="en-US" sz="24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287749">
                                            <p:txEl>
                                              <p:pRg st="1" end="1"/>
                                            </p:txEl>
                                          </p:spTgt>
                                        </p:tgtEl>
                                        <p:attrNameLst>
                                          <p:attrName>style.visibility</p:attrName>
                                        </p:attrNameLst>
                                      </p:cBhvr>
                                      <p:to>
                                        <p:strVal val="visible"/>
                                      </p:to>
                                    </p:set>
                                    <p:anim calcmode="lin" valueType="num">
                                      <p:cBhvr additive="base">
                                        <p:cTn id="7" dur="500" fill="hold"/>
                                        <p:tgtEl>
                                          <p:spTgt spid="287749">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87749">
                                            <p:txEl>
                                              <p:pRg st="1" end="1"/>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87749">
                                            <p:txEl>
                                              <p:pRg st="3" end="3"/>
                                            </p:txEl>
                                          </p:spTgt>
                                        </p:tgtEl>
                                        <p:attrNameLst>
                                          <p:attrName>style.visibility</p:attrName>
                                        </p:attrNameLst>
                                      </p:cBhvr>
                                      <p:to>
                                        <p:strVal val="visible"/>
                                      </p:to>
                                    </p:set>
                                    <p:anim calcmode="lin" valueType="num">
                                      <p:cBhvr additive="base">
                                        <p:cTn id="12" dur="500" fill="hold"/>
                                        <p:tgtEl>
                                          <p:spTgt spid="287749">
                                            <p:txEl>
                                              <p:pRg st="3" end="3"/>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87749">
                                            <p:txEl>
                                              <p:pRg st="3" end="3"/>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87749">
                                            <p:txEl>
                                              <p:pRg st="5" end="5"/>
                                            </p:txEl>
                                          </p:spTgt>
                                        </p:tgtEl>
                                        <p:attrNameLst>
                                          <p:attrName>style.visibility</p:attrName>
                                        </p:attrNameLst>
                                      </p:cBhvr>
                                      <p:to>
                                        <p:strVal val="visible"/>
                                      </p:to>
                                    </p:set>
                                    <p:anim calcmode="lin" valueType="num">
                                      <p:cBhvr additive="base">
                                        <p:cTn id="17" dur="500" fill="hold"/>
                                        <p:tgtEl>
                                          <p:spTgt spid="287749">
                                            <p:txEl>
                                              <p:pRg st="5" end="5"/>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287749">
                                            <p:txEl>
                                              <p:pRg st="5" end="5"/>
                                            </p:tx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9"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ssolve">
                                      <p:cBhvr>
                                        <p:cTn id="22" dur="500"/>
                                        <p:tgtEl>
                                          <p:spTgt spid="9"/>
                                        </p:tgtEl>
                                      </p:cBhvr>
                                    </p:animEffect>
                                  </p:childTnLst>
                                </p:cTn>
                              </p:par>
                            </p:childTnLst>
                          </p:cTn>
                        </p:par>
                        <p:par>
                          <p:cTn id="23" fill="hold">
                            <p:stCondLst>
                              <p:cond delay="2000"/>
                            </p:stCondLst>
                            <p:childTnLst>
                              <p:par>
                                <p:cTn id="24" presetID="9" presetClass="entr" presetSubtype="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dissolv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6" name="Line 4">
            <a:extLst>
              <a:ext uri="{FF2B5EF4-FFF2-40B4-BE49-F238E27FC236}">
                <a16:creationId xmlns:a16="http://schemas.microsoft.com/office/drawing/2014/main" id="{5C256D7A-F673-4217-9531-0446A75C5D19}"/>
              </a:ext>
            </a:extLst>
          </p:cNvPr>
          <p:cNvSpPr>
            <a:spLocks noChangeShapeType="1"/>
          </p:cNvSpPr>
          <p:nvPr/>
        </p:nvSpPr>
        <p:spPr bwMode="auto">
          <a:xfrm>
            <a:off x="228600" y="18288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23238" name="Line 6">
            <a:extLst>
              <a:ext uri="{FF2B5EF4-FFF2-40B4-BE49-F238E27FC236}">
                <a16:creationId xmlns:a16="http://schemas.microsoft.com/office/drawing/2014/main" id="{31A05D69-3C1D-4B84-A3B3-ED1BF31A38E6}"/>
              </a:ext>
            </a:extLst>
          </p:cNvPr>
          <p:cNvSpPr>
            <a:spLocks noChangeShapeType="1"/>
          </p:cNvSpPr>
          <p:nvPr/>
        </p:nvSpPr>
        <p:spPr bwMode="auto">
          <a:xfrm>
            <a:off x="228600" y="1752600"/>
            <a:ext cx="85344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63491" name="Text Box 7">
            <a:extLst>
              <a:ext uri="{FF2B5EF4-FFF2-40B4-BE49-F238E27FC236}">
                <a16:creationId xmlns:a16="http://schemas.microsoft.com/office/drawing/2014/main" id="{936650F7-FDE9-4427-98C1-04E8CC8AC35E}"/>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grpSp>
        <p:nvGrpSpPr>
          <p:cNvPr id="63492" name="Group 8">
            <a:extLst>
              <a:ext uri="{FF2B5EF4-FFF2-40B4-BE49-F238E27FC236}">
                <a16:creationId xmlns:a16="http://schemas.microsoft.com/office/drawing/2014/main" id="{3F335D98-45EF-46EF-B5F3-4EF484003E57}"/>
              </a:ext>
            </a:extLst>
          </p:cNvPr>
          <p:cNvGrpSpPr>
            <a:grpSpLocks/>
          </p:cNvGrpSpPr>
          <p:nvPr/>
        </p:nvGrpSpPr>
        <p:grpSpPr bwMode="auto">
          <a:xfrm>
            <a:off x="0" y="0"/>
            <a:ext cx="9144000" cy="976313"/>
            <a:chOff x="0" y="0"/>
            <a:chExt cx="5760" cy="615"/>
          </a:xfrm>
        </p:grpSpPr>
        <p:sp>
          <p:nvSpPr>
            <p:cNvPr id="63497" name="Text Box 9">
              <a:extLst>
                <a:ext uri="{FF2B5EF4-FFF2-40B4-BE49-F238E27FC236}">
                  <a16:creationId xmlns:a16="http://schemas.microsoft.com/office/drawing/2014/main" id="{C869D540-4B25-43B0-B85A-A7202902DA4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63498" name="Text Box 10">
              <a:extLst>
                <a:ext uri="{FF2B5EF4-FFF2-40B4-BE49-F238E27FC236}">
                  <a16:creationId xmlns:a16="http://schemas.microsoft.com/office/drawing/2014/main" id="{FDDBD043-97EE-47EF-9BAF-CC1A3A55FEB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Intro to Basic SEM Principles</a:t>
              </a:r>
            </a:p>
          </p:txBody>
        </p:sp>
      </p:grpSp>
      <p:sp>
        <p:nvSpPr>
          <p:cNvPr id="63493" name="Rectangle 11">
            <a:extLst>
              <a:ext uri="{FF2B5EF4-FFF2-40B4-BE49-F238E27FC236}">
                <a16:creationId xmlns:a16="http://schemas.microsoft.com/office/drawing/2014/main" id="{122AB838-C29B-45B1-9A4C-15F133A4C271}"/>
              </a:ext>
            </a:extLst>
          </p:cNvPr>
          <p:cNvSpPr>
            <a:spLocks noChangeArrowheads="1"/>
          </p:cNvSpPr>
          <p:nvPr/>
        </p:nvSpPr>
        <p:spPr bwMode="auto">
          <a:xfrm>
            <a:off x="381000" y="1219200"/>
            <a:ext cx="8229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dirty="0">
                <a:solidFill>
                  <a:schemeClr val="tx2"/>
                </a:solidFill>
                <a:latin typeface="Verdana" panose="020B0604030504040204" pitchFamily="34" charset="0"/>
              </a:rPr>
              <a:t>How are ads made?</a:t>
            </a:r>
          </a:p>
        </p:txBody>
      </p:sp>
      <p:sp>
        <p:nvSpPr>
          <p:cNvPr id="30735" name="Text Box 15">
            <a:extLst>
              <a:ext uri="{FF2B5EF4-FFF2-40B4-BE49-F238E27FC236}">
                <a16:creationId xmlns:a16="http://schemas.microsoft.com/office/drawing/2014/main" id="{CEF1D28A-F298-4E50-B6EF-9AC2E5E4F692}"/>
              </a:ext>
            </a:extLst>
          </p:cNvPr>
          <p:cNvSpPr txBox="1">
            <a:spLocks noChangeArrowheads="1"/>
          </p:cNvSpPr>
          <p:nvPr/>
        </p:nvSpPr>
        <p:spPr bwMode="auto">
          <a:xfrm>
            <a:off x="381000" y="2113389"/>
            <a:ext cx="8229600" cy="36317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sz="2000" dirty="0">
                <a:latin typeface="Verdana" panose="020B0604030504040204" pitchFamily="34" charset="0"/>
                <a:cs typeface="Times New Roman" panose="02020603050405020304" pitchFamily="18" charset="0"/>
              </a:rPr>
              <a:t>Two types of agencies:  Full-service and specialty </a:t>
            </a:r>
          </a:p>
          <a:p>
            <a:pPr marL="342900" indent="-342900" algn="just" eaLnBrk="1" hangingPunct="1">
              <a:spcBef>
                <a:spcPct val="50000"/>
              </a:spcBef>
              <a:buFont typeface="Arial" panose="020B0604020202020204" pitchFamily="34" charset="0"/>
              <a:buChar char="•"/>
            </a:pPr>
            <a:endParaRPr lang="en-US" altLang="en-US" sz="2000" dirty="0">
              <a:latin typeface="Verdana" panose="020B0604030504040204" pitchFamily="34" charset="0"/>
              <a:cs typeface="Times New Roman" panose="02020603050405020304" pitchFamily="18" charset="0"/>
            </a:endParaRPr>
          </a:p>
          <a:p>
            <a:pPr marL="342900" indent="-342900" algn="just" eaLnBrk="1" hangingPunct="1">
              <a:spcBef>
                <a:spcPct val="50000"/>
              </a:spcBef>
              <a:buFont typeface="Arial" panose="020B0604020202020204" pitchFamily="34" charset="0"/>
              <a:buChar char="•"/>
            </a:pPr>
            <a:r>
              <a:rPr lang="en-US" altLang="en-US" sz="2000" dirty="0">
                <a:latin typeface="Verdana" panose="020B0604030504040204" pitchFamily="34" charset="0"/>
                <a:cs typeface="Times New Roman" panose="02020603050405020304" pitchFamily="18" charset="0"/>
              </a:rPr>
              <a:t>Full-service agencies offer a comprehensive set of expertise that can help develop advertisements for everything from out of home to television to digital and social</a:t>
            </a:r>
          </a:p>
          <a:p>
            <a:pPr marL="342900" indent="-342900" algn="just" eaLnBrk="1" hangingPunct="1">
              <a:spcBef>
                <a:spcPct val="50000"/>
              </a:spcBef>
              <a:buFont typeface="Arial" panose="020B0604020202020204" pitchFamily="34" charset="0"/>
              <a:buChar char="•"/>
            </a:pPr>
            <a:endParaRPr lang="en-US" altLang="en-US" sz="2000" dirty="0">
              <a:latin typeface="Verdana" panose="020B0604030504040204" pitchFamily="34" charset="0"/>
              <a:cs typeface="Times New Roman" panose="02020603050405020304" pitchFamily="18" charset="0"/>
            </a:endParaRPr>
          </a:p>
          <a:p>
            <a:pPr marL="342900" indent="-342900" algn="just" eaLnBrk="1" hangingPunct="1">
              <a:spcBef>
                <a:spcPct val="50000"/>
              </a:spcBef>
              <a:buFont typeface="Arial" panose="020B0604020202020204" pitchFamily="34" charset="0"/>
              <a:buChar char="•"/>
            </a:pPr>
            <a:r>
              <a:rPr lang="en-US" altLang="en-US" sz="2000" dirty="0">
                <a:latin typeface="Verdana" panose="020B0604030504040204" pitchFamily="34" charset="0"/>
                <a:cs typeface="Times New Roman" panose="02020603050405020304" pitchFamily="18" charset="0"/>
              </a:rPr>
              <a:t>Specialty agencies offer expertise in anything from social media marketing to PR</a:t>
            </a:r>
          </a:p>
          <a:p>
            <a:pPr marL="342900" indent="-342900" algn="just" eaLnBrk="1" hangingPunct="1">
              <a:spcBef>
                <a:spcPct val="50000"/>
              </a:spcBef>
              <a:buFont typeface="Arial" panose="020B0604020202020204" pitchFamily="34" charset="0"/>
              <a:buChar char="•"/>
            </a:pPr>
            <a:endParaRPr lang="en-US" altLang="en-US" sz="2000" dirty="0">
              <a:latin typeface="Verdana" panose="020B0604030504040204" pitchFamily="34" charset="0"/>
              <a:cs typeface="Times New Roman" panose="02020603050405020304" pitchFamily="18" charset="0"/>
            </a:endParaRPr>
          </a:p>
        </p:txBody>
      </p:sp>
    </p:spTree>
    <p:extLst>
      <p:ext uri="{BB962C8B-B14F-4D97-AF65-F5344CB8AC3E}">
        <p14:creationId xmlns:p14="http://schemas.microsoft.com/office/powerpoint/2010/main" val="169750788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223238"/>
                                        </p:tgtEl>
                                        <p:attrNameLst>
                                          <p:attrName>style.visibility</p:attrName>
                                        </p:attrNameLst>
                                      </p:cBhvr>
                                      <p:to>
                                        <p:strVal val="visible"/>
                                      </p:to>
                                    </p:set>
                                    <p:animEffect transition="in" filter="dissolve">
                                      <p:cBhvr>
                                        <p:cTn id="7" dur="500"/>
                                        <p:tgtEl>
                                          <p:spTgt spid="223238"/>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223236"/>
                                        </p:tgtEl>
                                        <p:attrNameLst>
                                          <p:attrName>style.visibility</p:attrName>
                                        </p:attrNameLst>
                                      </p:cBhvr>
                                      <p:to>
                                        <p:strVal val="visible"/>
                                      </p:to>
                                    </p:set>
                                    <p:animEffect transition="in" filter="dissolve">
                                      <p:cBhvr>
                                        <p:cTn id="11" dur="500"/>
                                        <p:tgtEl>
                                          <p:spTgt spid="223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3729" name="Group 2">
            <a:extLst>
              <a:ext uri="{FF2B5EF4-FFF2-40B4-BE49-F238E27FC236}">
                <a16:creationId xmlns:a16="http://schemas.microsoft.com/office/drawing/2014/main" id="{ABF838D3-FD6B-4869-AE48-F88840F59106}"/>
              </a:ext>
            </a:extLst>
          </p:cNvPr>
          <p:cNvGrpSpPr>
            <a:grpSpLocks/>
          </p:cNvGrpSpPr>
          <p:nvPr/>
        </p:nvGrpSpPr>
        <p:grpSpPr bwMode="auto">
          <a:xfrm>
            <a:off x="0" y="0"/>
            <a:ext cx="9144000" cy="976313"/>
            <a:chOff x="0" y="0"/>
            <a:chExt cx="5760" cy="615"/>
          </a:xfrm>
        </p:grpSpPr>
        <p:sp>
          <p:nvSpPr>
            <p:cNvPr id="73734" name="Text Box 3">
              <a:extLst>
                <a:ext uri="{FF2B5EF4-FFF2-40B4-BE49-F238E27FC236}">
                  <a16:creationId xmlns:a16="http://schemas.microsoft.com/office/drawing/2014/main" id="{37EF323B-E16B-42BA-8FC6-52F563613EC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73735" name="Text Box 4">
              <a:extLst>
                <a:ext uri="{FF2B5EF4-FFF2-40B4-BE49-F238E27FC236}">
                  <a16:creationId xmlns:a16="http://schemas.microsoft.com/office/drawing/2014/main" id="{71E448CD-E510-4E66-A363-E32E51F0E25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285701" name="Rectangle 5">
            <a:extLst>
              <a:ext uri="{FF2B5EF4-FFF2-40B4-BE49-F238E27FC236}">
                <a16:creationId xmlns:a16="http://schemas.microsoft.com/office/drawing/2014/main" id="{28C0C574-9682-4CCE-816D-4B145A091B93}"/>
              </a:ext>
            </a:extLst>
          </p:cNvPr>
          <p:cNvSpPr>
            <a:spLocks noChangeArrowheads="1"/>
          </p:cNvSpPr>
          <p:nvPr/>
        </p:nvSpPr>
        <p:spPr bwMode="auto">
          <a:xfrm>
            <a:off x="381000" y="1676400"/>
            <a:ext cx="8382000" cy="347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None/>
            </a:pPr>
            <a:r>
              <a:rPr lang="en-US" altLang="en-US" sz="2200" dirty="0">
                <a:latin typeface="Verdana" panose="020B0604030504040204" pitchFamily="34" charset="0"/>
                <a:cs typeface="Times New Roman" panose="02020603050405020304" pitchFamily="18" charset="0"/>
              </a:rPr>
              <a:t>Fox Sports contracts the </a:t>
            </a:r>
            <a:r>
              <a:rPr lang="en-US" altLang="en-US" sz="2200" dirty="0" err="1">
                <a:latin typeface="Verdana" panose="020B0604030504040204" pitchFamily="34" charset="0"/>
                <a:cs typeface="Times New Roman" panose="02020603050405020304" pitchFamily="18" charset="0"/>
              </a:rPr>
              <a:t>Wieden</a:t>
            </a:r>
            <a:r>
              <a:rPr lang="en-US" altLang="en-US" sz="2200" dirty="0">
                <a:latin typeface="Verdana" panose="020B0604030504040204" pitchFamily="34" charset="0"/>
                <a:cs typeface="Times New Roman" panose="02020603050405020304" pitchFamily="18" charset="0"/>
              </a:rPr>
              <a:t> + Kennedy ad agency to manage and oversee some of their advertising campaigns</a:t>
            </a:r>
          </a:p>
          <a:p>
            <a:pPr eaLnBrk="1" hangingPunct="1">
              <a:buFont typeface="Wingdings" panose="05000000000000000000" pitchFamily="2" charset="2"/>
              <a:buNone/>
            </a:pPr>
            <a:r>
              <a:rPr lang="en-US" altLang="en-US" sz="2200" dirty="0">
                <a:latin typeface="Verdana" panose="020B0604030504040204" pitchFamily="34" charset="0"/>
                <a:cs typeface="Times New Roman" panose="02020603050405020304" pitchFamily="18" charset="0"/>
              </a:rPr>
              <a:t>Until 2017, W+K had been the longtime ad agency of record for Fox Sports’ competitor, ESPN</a:t>
            </a:r>
          </a:p>
          <a:p>
            <a:pPr eaLnBrk="1" hangingPunct="1">
              <a:buFont typeface="Wingdings" panose="05000000000000000000" pitchFamily="2" charset="2"/>
              <a:buNone/>
            </a:pPr>
            <a:endParaRPr lang="en-US" altLang="en-US" sz="2200" dirty="0">
              <a:latin typeface="Verdana" panose="020B0604030504040204" pitchFamily="34" charset="0"/>
              <a:cs typeface="Times New Roman" panose="02020603050405020304" pitchFamily="18" charset="0"/>
            </a:endParaRPr>
          </a:p>
          <a:p>
            <a:pPr eaLnBrk="1" hangingPunct="1">
              <a:buFont typeface="Wingdings" panose="05000000000000000000" pitchFamily="2" charset="2"/>
              <a:buNone/>
            </a:pPr>
            <a:r>
              <a:rPr lang="en-US" altLang="en-US" sz="2200" dirty="0" err="1">
                <a:latin typeface="Verdana" panose="020B0604030504040204" pitchFamily="34" charset="0"/>
                <a:cs typeface="Times New Roman" panose="02020603050405020304" pitchFamily="18" charset="0"/>
              </a:rPr>
              <a:t>Wieden</a:t>
            </a:r>
            <a:r>
              <a:rPr lang="en-US" altLang="en-US" sz="2200" dirty="0">
                <a:latin typeface="Verdana" panose="020B0604030504040204" pitchFamily="34" charset="0"/>
                <a:cs typeface="Times New Roman" panose="02020603050405020304" pitchFamily="18" charset="0"/>
              </a:rPr>
              <a:t> + Kennedy was responsible for the popular “It’s Not Crazy, It’s Sports” and “This is SportsCenter” ad campaigns for ESPN, addressing the culture of fandom in the sports industry</a:t>
            </a:r>
          </a:p>
          <a:p>
            <a:pPr eaLnBrk="1" hangingPunct="1">
              <a:buFont typeface="Wingdings" panose="05000000000000000000" pitchFamily="2" charset="2"/>
              <a:buNone/>
            </a:pPr>
            <a:endParaRPr lang="en-US" altLang="en-US" sz="2200" dirty="0">
              <a:latin typeface="Verdana" panose="020B0604030504040204" pitchFamily="34" charset="0"/>
              <a:cs typeface="Times New Roman" panose="02020603050405020304" pitchFamily="18" charset="0"/>
            </a:endParaRPr>
          </a:p>
        </p:txBody>
      </p:sp>
      <p:sp>
        <p:nvSpPr>
          <p:cNvPr id="73731" name="Text Box 7">
            <a:extLst>
              <a:ext uri="{FF2B5EF4-FFF2-40B4-BE49-F238E27FC236}">
                <a16:creationId xmlns:a16="http://schemas.microsoft.com/office/drawing/2014/main" id="{57434A8A-2D8F-49C9-B1C9-68D5DE550D7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3732" name="Rectangle 8">
            <a:extLst>
              <a:ext uri="{FF2B5EF4-FFF2-40B4-BE49-F238E27FC236}">
                <a16:creationId xmlns:a16="http://schemas.microsoft.com/office/drawing/2014/main" id="{6F7147A6-2D96-4517-9546-4A1CDF1F3F18}"/>
              </a:ext>
            </a:extLst>
          </p:cNvPr>
          <p:cNvSpPr>
            <a:spLocks noChangeArrowheads="1"/>
          </p:cNvSpPr>
          <p:nvPr/>
        </p:nvSpPr>
        <p:spPr bwMode="auto">
          <a:xfrm>
            <a:off x="2286000" y="914400"/>
            <a:ext cx="480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Advertising Agencies</a:t>
            </a:r>
          </a:p>
        </p:txBody>
      </p:sp>
      <p:pic>
        <p:nvPicPr>
          <p:cNvPr id="73733" name="Picture 1" descr="wk-fox-sports-hed-2017.png">
            <a:extLst>
              <a:ext uri="{FF2B5EF4-FFF2-40B4-BE49-F238E27FC236}">
                <a16:creationId xmlns:a16="http://schemas.microsoft.com/office/drawing/2014/main" id="{77212320-4BCE-47A1-8813-58BEB73D199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276600" y="5029200"/>
            <a:ext cx="2765425" cy="155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85701"/>
                                        </p:tgtEl>
                                        <p:attrNameLst>
                                          <p:attrName>style.visibility</p:attrName>
                                        </p:attrNameLst>
                                      </p:cBhvr>
                                      <p:to>
                                        <p:strVal val="visible"/>
                                      </p:to>
                                    </p:set>
                                    <p:animEffect transition="in" filter="diamond(in)">
                                      <p:cBhvr>
                                        <p:cTn id="7" dur="1000"/>
                                        <p:tgtEl>
                                          <p:spTgt spid="285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701"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7" name="Group 2">
            <a:extLst>
              <a:ext uri="{FF2B5EF4-FFF2-40B4-BE49-F238E27FC236}">
                <a16:creationId xmlns:a16="http://schemas.microsoft.com/office/drawing/2014/main" id="{CF93A5FE-A82F-4713-815C-55ECEA0D8756}"/>
              </a:ext>
            </a:extLst>
          </p:cNvPr>
          <p:cNvGrpSpPr>
            <a:grpSpLocks/>
          </p:cNvGrpSpPr>
          <p:nvPr/>
        </p:nvGrpSpPr>
        <p:grpSpPr bwMode="auto">
          <a:xfrm>
            <a:off x="0" y="0"/>
            <a:ext cx="9144000" cy="976313"/>
            <a:chOff x="0" y="0"/>
            <a:chExt cx="5760" cy="615"/>
          </a:xfrm>
        </p:grpSpPr>
        <p:sp>
          <p:nvSpPr>
            <p:cNvPr id="75782" name="Text Box 3">
              <a:extLst>
                <a:ext uri="{FF2B5EF4-FFF2-40B4-BE49-F238E27FC236}">
                  <a16:creationId xmlns:a16="http://schemas.microsoft.com/office/drawing/2014/main" id="{26CDE9E4-D989-471F-B3D4-4CE04ACBB09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75783" name="Text Box 4">
              <a:extLst>
                <a:ext uri="{FF2B5EF4-FFF2-40B4-BE49-F238E27FC236}">
                  <a16:creationId xmlns:a16="http://schemas.microsoft.com/office/drawing/2014/main" id="{07A0706E-1A1A-40C7-8D49-6A08C9CEB81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285701" name="Rectangle 5">
            <a:extLst>
              <a:ext uri="{FF2B5EF4-FFF2-40B4-BE49-F238E27FC236}">
                <a16:creationId xmlns:a16="http://schemas.microsoft.com/office/drawing/2014/main" id="{BAF0C894-E853-4568-B352-5DB19786D379}"/>
              </a:ext>
            </a:extLst>
          </p:cNvPr>
          <p:cNvSpPr>
            <a:spLocks noChangeArrowheads="1"/>
          </p:cNvSpPr>
          <p:nvPr/>
        </p:nvSpPr>
        <p:spPr bwMode="auto">
          <a:xfrm>
            <a:off x="381000" y="1828800"/>
            <a:ext cx="83820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None/>
            </a:pPr>
            <a:r>
              <a:rPr lang="en-US" altLang="en-US" dirty="0" err="1">
                <a:latin typeface="Verdana" panose="020B0604030504040204" pitchFamily="34" charset="0"/>
                <a:cs typeface="Times New Roman" panose="02020603050405020304" pitchFamily="18" charset="0"/>
              </a:rPr>
              <a:t>Wieden</a:t>
            </a:r>
            <a:r>
              <a:rPr lang="en-US" altLang="en-US" dirty="0">
                <a:latin typeface="Verdana" panose="020B0604030504040204" pitchFamily="34" charset="0"/>
                <a:cs typeface="Times New Roman" panose="02020603050405020304" pitchFamily="18" charset="0"/>
              </a:rPr>
              <a:t> + Kennedy created a spot featuring star soccer player, Ronaldo, for the 2016 Euro Cup. It generated over 70 million views and was a huge boost to Nike's brand during a tournament where rival adidas was the event</a:t>
            </a:r>
            <a:r>
              <a:rPr lang="en-US" altLang="en-US" dirty="0">
                <a:latin typeface="Verdana" panose="020B0604030504040204" pitchFamily="34" charset="0"/>
                <a:cs typeface="Arial" panose="020B0604020202020204" pitchFamily="34" charset="0"/>
              </a:rPr>
              <a:t>’</a:t>
            </a:r>
            <a:r>
              <a:rPr lang="en-US" altLang="ja-JP" dirty="0">
                <a:latin typeface="Verdana" panose="020B0604030504040204" pitchFamily="34" charset="0"/>
                <a:cs typeface="Times New Roman" panose="02020603050405020304" pitchFamily="18" charset="0"/>
              </a:rPr>
              <a:t>s official sponsor. </a:t>
            </a:r>
            <a:endParaRPr lang="en-US" altLang="en-US" dirty="0">
              <a:latin typeface="Verdana" panose="020B0604030504040204" pitchFamily="34" charset="0"/>
              <a:cs typeface="Times New Roman" panose="02020603050405020304" pitchFamily="18" charset="0"/>
            </a:endParaRPr>
          </a:p>
        </p:txBody>
      </p:sp>
      <p:sp>
        <p:nvSpPr>
          <p:cNvPr id="75779" name="Text Box 7">
            <a:extLst>
              <a:ext uri="{FF2B5EF4-FFF2-40B4-BE49-F238E27FC236}">
                <a16:creationId xmlns:a16="http://schemas.microsoft.com/office/drawing/2014/main" id="{31F59DE8-622E-499D-883A-94C9FC0BFB0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5780" name="Rectangle 8">
            <a:extLst>
              <a:ext uri="{FF2B5EF4-FFF2-40B4-BE49-F238E27FC236}">
                <a16:creationId xmlns:a16="http://schemas.microsoft.com/office/drawing/2014/main" id="{B061BE73-D11F-4945-BDD8-1AE7618E65AD}"/>
              </a:ext>
            </a:extLst>
          </p:cNvPr>
          <p:cNvSpPr>
            <a:spLocks noChangeArrowheads="1"/>
          </p:cNvSpPr>
          <p:nvPr/>
        </p:nvSpPr>
        <p:spPr bwMode="auto">
          <a:xfrm>
            <a:off x="2286000" y="914400"/>
            <a:ext cx="480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Advertising Agencies</a:t>
            </a:r>
          </a:p>
        </p:txBody>
      </p:sp>
      <p:pic>
        <p:nvPicPr>
          <p:cNvPr id="75781" name="Picture 1">
            <a:extLst>
              <a:ext uri="{FF2B5EF4-FFF2-40B4-BE49-F238E27FC236}">
                <a16:creationId xmlns:a16="http://schemas.microsoft.com/office/drawing/2014/main" id="{BEA1F90A-C65A-4CE9-BAF9-CB71CAA8DC8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43200" y="4191000"/>
            <a:ext cx="4038600" cy="227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85701"/>
                                        </p:tgtEl>
                                        <p:attrNameLst>
                                          <p:attrName>style.visibility</p:attrName>
                                        </p:attrNameLst>
                                      </p:cBhvr>
                                      <p:to>
                                        <p:strVal val="visible"/>
                                      </p:to>
                                    </p:set>
                                    <p:animEffect transition="in" filter="diamond(in)">
                                      <p:cBhvr>
                                        <p:cTn id="7" dur="1000"/>
                                        <p:tgtEl>
                                          <p:spTgt spid="285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701"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7" name="Group 2">
            <a:extLst>
              <a:ext uri="{FF2B5EF4-FFF2-40B4-BE49-F238E27FC236}">
                <a16:creationId xmlns:a16="http://schemas.microsoft.com/office/drawing/2014/main" id="{CF93A5FE-A82F-4713-815C-55ECEA0D8756}"/>
              </a:ext>
            </a:extLst>
          </p:cNvPr>
          <p:cNvGrpSpPr>
            <a:grpSpLocks/>
          </p:cNvGrpSpPr>
          <p:nvPr/>
        </p:nvGrpSpPr>
        <p:grpSpPr bwMode="auto">
          <a:xfrm>
            <a:off x="0" y="0"/>
            <a:ext cx="9144000" cy="976313"/>
            <a:chOff x="0" y="0"/>
            <a:chExt cx="5760" cy="615"/>
          </a:xfrm>
        </p:grpSpPr>
        <p:sp>
          <p:nvSpPr>
            <p:cNvPr id="75782" name="Text Box 3">
              <a:extLst>
                <a:ext uri="{FF2B5EF4-FFF2-40B4-BE49-F238E27FC236}">
                  <a16:creationId xmlns:a16="http://schemas.microsoft.com/office/drawing/2014/main" id="{26CDE9E4-D989-471F-B3D4-4CE04ACBB09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75783" name="Text Box 4">
              <a:extLst>
                <a:ext uri="{FF2B5EF4-FFF2-40B4-BE49-F238E27FC236}">
                  <a16:creationId xmlns:a16="http://schemas.microsoft.com/office/drawing/2014/main" id="{07A0706E-1A1A-40C7-8D49-6A08C9CEB81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285701" name="Rectangle 5">
            <a:extLst>
              <a:ext uri="{FF2B5EF4-FFF2-40B4-BE49-F238E27FC236}">
                <a16:creationId xmlns:a16="http://schemas.microsoft.com/office/drawing/2014/main" id="{BAF0C894-E853-4568-B352-5DB19786D379}"/>
              </a:ext>
            </a:extLst>
          </p:cNvPr>
          <p:cNvSpPr>
            <a:spLocks noChangeArrowheads="1"/>
          </p:cNvSpPr>
          <p:nvPr/>
        </p:nvSpPr>
        <p:spPr bwMode="auto">
          <a:xfrm>
            <a:off x="381000" y="2184909"/>
            <a:ext cx="39624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None/>
            </a:pPr>
            <a:r>
              <a:rPr lang="en-US" altLang="en-US" dirty="0">
                <a:solidFill>
                  <a:srgbClr val="3333FF"/>
                </a:solidFill>
                <a:latin typeface="Verdana" panose="020B0604030504040204" pitchFamily="34" charset="0"/>
                <a:cs typeface="Times New Roman" panose="02020603050405020304" pitchFamily="18" charset="0"/>
              </a:rPr>
              <a:t>In 2020, the New York Knicks contracted the ad agency Translation to guide the franchise through a rebranding effort with the goal of impacting how fans, and NBA free agents, perceive the team</a:t>
            </a:r>
          </a:p>
        </p:txBody>
      </p:sp>
      <p:sp>
        <p:nvSpPr>
          <p:cNvPr id="75779" name="Text Box 7">
            <a:extLst>
              <a:ext uri="{FF2B5EF4-FFF2-40B4-BE49-F238E27FC236}">
                <a16:creationId xmlns:a16="http://schemas.microsoft.com/office/drawing/2014/main" id="{31F59DE8-622E-499D-883A-94C9FC0BFB0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5780" name="Rectangle 8">
            <a:extLst>
              <a:ext uri="{FF2B5EF4-FFF2-40B4-BE49-F238E27FC236}">
                <a16:creationId xmlns:a16="http://schemas.microsoft.com/office/drawing/2014/main" id="{B061BE73-D11F-4945-BDD8-1AE7618E65AD}"/>
              </a:ext>
            </a:extLst>
          </p:cNvPr>
          <p:cNvSpPr>
            <a:spLocks noChangeArrowheads="1"/>
          </p:cNvSpPr>
          <p:nvPr/>
        </p:nvSpPr>
        <p:spPr bwMode="auto">
          <a:xfrm>
            <a:off x="2286000" y="914400"/>
            <a:ext cx="480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Advertising Agencies</a:t>
            </a:r>
          </a:p>
        </p:txBody>
      </p:sp>
      <p:pic>
        <p:nvPicPr>
          <p:cNvPr id="24578" name="Picture 2" descr="New York Knicks Fathead Giant Removable Decal">
            <a:extLst>
              <a:ext uri="{FF2B5EF4-FFF2-40B4-BE49-F238E27FC236}">
                <a16:creationId xmlns:a16="http://schemas.microsoft.com/office/drawing/2014/main" id="{CBBCD46D-31D9-4C95-B417-BAD2CC8C39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2184909"/>
            <a:ext cx="3657600" cy="3657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95784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85701"/>
                                        </p:tgtEl>
                                        <p:attrNameLst>
                                          <p:attrName>style.visibility</p:attrName>
                                        </p:attrNameLst>
                                      </p:cBhvr>
                                      <p:to>
                                        <p:strVal val="visible"/>
                                      </p:to>
                                    </p:set>
                                    <p:animEffect transition="in" filter="diamond(in)">
                                      <p:cBhvr>
                                        <p:cTn id="7" dur="1000"/>
                                        <p:tgtEl>
                                          <p:spTgt spid="2857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701"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3" name="Group 2">
            <a:extLst>
              <a:ext uri="{FF2B5EF4-FFF2-40B4-BE49-F238E27FC236}">
                <a16:creationId xmlns:a16="http://schemas.microsoft.com/office/drawing/2014/main" id="{6185A4EF-7244-4CAB-B466-7946D05AA493}"/>
              </a:ext>
            </a:extLst>
          </p:cNvPr>
          <p:cNvGrpSpPr>
            <a:grpSpLocks/>
          </p:cNvGrpSpPr>
          <p:nvPr/>
        </p:nvGrpSpPr>
        <p:grpSpPr bwMode="auto">
          <a:xfrm>
            <a:off x="0" y="0"/>
            <a:ext cx="9144000" cy="976313"/>
            <a:chOff x="0" y="0"/>
            <a:chExt cx="5760" cy="615"/>
          </a:xfrm>
        </p:grpSpPr>
        <p:sp>
          <p:nvSpPr>
            <p:cNvPr id="8198" name="Text Box 3">
              <a:extLst>
                <a:ext uri="{FF2B5EF4-FFF2-40B4-BE49-F238E27FC236}">
                  <a16:creationId xmlns:a16="http://schemas.microsoft.com/office/drawing/2014/main" id="{5D3067A8-4356-44DF-99B9-A7FD598D7DE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8199" name="Text Box 4">
              <a:extLst>
                <a:ext uri="{FF2B5EF4-FFF2-40B4-BE49-F238E27FC236}">
                  <a16:creationId xmlns:a16="http://schemas.microsoft.com/office/drawing/2014/main" id="{953031C1-520E-4B94-9D8C-FC225232428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8194" name="Rectangle 5">
            <a:extLst>
              <a:ext uri="{FF2B5EF4-FFF2-40B4-BE49-F238E27FC236}">
                <a16:creationId xmlns:a16="http://schemas.microsoft.com/office/drawing/2014/main" id="{A526F359-DC76-49AD-8BA0-3CF0BF877A44}"/>
              </a:ext>
            </a:extLst>
          </p:cNvPr>
          <p:cNvSpPr>
            <a:spLocks noChangeArrowheads="1"/>
          </p:cNvSpPr>
          <p:nvPr/>
        </p:nvSpPr>
        <p:spPr bwMode="auto">
          <a:xfrm>
            <a:off x="3200400" y="914400"/>
            <a:ext cx="3886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Advertising</a:t>
            </a:r>
          </a:p>
        </p:txBody>
      </p:sp>
      <p:sp>
        <p:nvSpPr>
          <p:cNvPr id="8195" name="Text Box 8">
            <a:extLst>
              <a:ext uri="{FF2B5EF4-FFF2-40B4-BE49-F238E27FC236}">
                <a16:creationId xmlns:a16="http://schemas.microsoft.com/office/drawing/2014/main" id="{43F0AF45-6610-4DC2-A743-3334305C660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196" name="TextBox 9">
            <a:extLst>
              <a:ext uri="{FF2B5EF4-FFF2-40B4-BE49-F238E27FC236}">
                <a16:creationId xmlns:a16="http://schemas.microsoft.com/office/drawing/2014/main" id="{A16E9928-D6AE-462F-9D07-CAF7A0BEDEFF}"/>
              </a:ext>
            </a:extLst>
          </p:cNvPr>
          <p:cNvSpPr txBox="1">
            <a:spLocks noChangeArrowheads="1"/>
          </p:cNvSpPr>
          <p:nvPr/>
        </p:nvSpPr>
        <p:spPr bwMode="auto">
          <a:xfrm>
            <a:off x="914400" y="1917533"/>
            <a:ext cx="73152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dirty="0">
                <a:latin typeface="Verdana" panose="020B0604030504040204" pitchFamily="34" charset="0"/>
                <a:ea typeface="Verdana" panose="020B0604030504040204" pitchFamily="34" charset="0"/>
              </a:rPr>
              <a:t>Every year, companies spend billions advertising their products and services to sports and entertainment audiences</a:t>
            </a:r>
          </a:p>
        </p:txBody>
      </p:sp>
      <p:pic>
        <p:nvPicPr>
          <p:cNvPr id="2056" name="Picture 8" descr="▷ AT&amp;T OK March Madness: Yawn Ad Commercial on TV">
            <a:extLst>
              <a:ext uri="{FF2B5EF4-FFF2-40B4-BE49-F238E27FC236}">
                <a16:creationId xmlns:a16="http://schemas.microsoft.com/office/drawing/2014/main" id="{5093CDCC-FF72-42CC-B9E0-2A6DFFDAEE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6500" y="3969810"/>
            <a:ext cx="4191000" cy="23574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47636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3" name="Group 2">
            <a:extLst>
              <a:ext uri="{FF2B5EF4-FFF2-40B4-BE49-F238E27FC236}">
                <a16:creationId xmlns:a16="http://schemas.microsoft.com/office/drawing/2014/main" id="{70C8B45F-188F-49DB-B232-CA0EDD0A7AFE}"/>
              </a:ext>
            </a:extLst>
          </p:cNvPr>
          <p:cNvGrpSpPr>
            <a:grpSpLocks/>
          </p:cNvGrpSpPr>
          <p:nvPr/>
        </p:nvGrpSpPr>
        <p:grpSpPr bwMode="auto">
          <a:xfrm>
            <a:off x="0" y="0"/>
            <a:ext cx="9144000" cy="976313"/>
            <a:chOff x="0" y="0"/>
            <a:chExt cx="5760" cy="615"/>
          </a:xfrm>
        </p:grpSpPr>
        <p:sp>
          <p:nvSpPr>
            <p:cNvPr id="79878" name="Text Box 3">
              <a:extLst>
                <a:ext uri="{FF2B5EF4-FFF2-40B4-BE49-F238E27FC236}">
                  <a16:creationId xmlns:a16="http://schemas.microsoft.com/office/drawing/2014/main" id="{2108B5B8-030E-44D2-AD52-4EC9B990D4D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79879" name="Text Box 4">
              <a:extLst>
                <a:ext uri="{FF2B5EF4-FFF2-40B4-BE49-F238E27FC236}">
                  <a16:creationId xmlns:a16="http://schemas.microsoft.com/office/drawing/2014/main" id="{FCAEA5CB-C15E-401C-A2B7-295E4304569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79874" name="Text Box 7">
            <a:extLst>
              <a:ext uri="{FF2B5EF4-FFF2-40B4-BE49-F238E27FC236}">
                <a16:creationId xmlns:a16="http://schemas.microsoft.com/office/drawing/2014/main" id="{DC67A2A5-D595-4538-AE9C-EA6E6625FCE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9875" name="Rectangle 8">
            <a:extLst>
              <a:ext uri="{FF2B5EF4-FFF2-40B4-BE49-F238E27FC236}">
                <a16:creationId xmlns:a16="http://schemas.microsoft.com/office/drawing/2014/main" id="{1FEF4BF4-B80C-4918-9B1E-2F3C29834273}"/>
              </a:ext>
            </a:extLst>
          </p:cNvPr>
          <p:cNvSpPr>
            <a:spLocks noChangeArrowheads="1"/>
          </p:cNvSpPr>
          <p:nvPr/>
        </p:nvSpPr>
        <p:spPr bwMode="auto">
          <a:xfrm>
            <a:off x="2286000" y="914400"/>
            <a:ext cx="480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Advertising Agencies</a:t>
            </a:r>
          </a:p>
        </p:txBody>
      </p:sp>
      <p:pic>
        <p:nvPicPr>
          <p:cNvPr id="79876" name="Picture 9" descr="fin">
            <a:extLst>
              <a:ext uri="{FF2B5EF4-FFF2-40B4-BE49-F238E27FC236}">
                <a16:creationId xmlns:a16="http://schemas.microsoft.com/office/drawing/2014/main" id="{18B207E9-04E2-46FA-A39D-5FC7B77B23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2971800"/>
            <a:ext cx="2743200" cy="224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9877" name="Rectangle 1">
            <a:extLst>
              <a:ext uri="{FF2B5EF4-FFF2-40B4-BE49-F238E27FC236}">
                <a16:creationId xmlns:a16="http://schemas.microsoft.com/office/drawing/2014/main" id="{BC3614B6-BF49-4213-AD96-DF5B44A58DD5}"/>
              </a:ext>
            </a:extLst>
          </p:cNvPr>
          <p:cNvSpPr>
            <a:spLocks noChangeArrowheads="1"/>
          </p:cNvSpPr>
          <p:nvPr/>
        </p:nvSpPr>
        <p:spPr bwMode="auto">
          <a:xfrm>
            <a:off x="533400" y="2057400"/>
            <a:ext cx="4572000" cy="378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000" dirty="0">
                <a:latin typeface="Verdana" panose="020B0604030504040204" pitchFamily="34" charset="0"/>
              </a:rPr>
              <a:t>In many cases, the agency may have a comprehensive set of responsibilities, not just an advertising or PR focus. For example, Professional Sports Partners served as the marketing agency </a:t>
            </a:r>
            <a:r>
              <a:rPr lang="en-US" altLang="en-US" sz="2000">
                <a:latin typeface="Verdana" panose="020B0604030504040204" pitchFamily="34" charset="0"/>
              </a:rPr>
              <a:t>for the Men’s </a:t>
            </a:r>
            <a:r>
              <a:rPr lang="en-US" altLang="en-US" sz="2000" dirty="0">
                <a:latin typeface="Verdana" panose="020B0604030504040204" pitchFamily="34" charset="0"/>
              </a:rPr>
              <a:t>Final Four in Houston, Texas, and was responsible for managing the event’s publicity, marketing, media, advertising and community outreach.</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69" name="Group 2">
            <a:extLst>
              <a:ext uri="{FF2B5EF4-FFF2-40B4-BE49-F238E27FC236}">
                <a16:creationId xmlns:a16="http://schemas.microsoft.com/office/drawing/2014/main" id="{7B33E26B-0702-4897-8648-9494547EE49B}"/>
              </a:ext>
            </a:extLst>
          </p:cNvPr>
          <p:cNvGrpSpPr>
            <a:grpSpLocks/>
          </p:cNvGrpSpPr>
          <p:nvPr/>
        </p:nvGrpSpPr>
        <p:grpSpPr bwMode="auto">
          <a:xfrm>
            <a:off x="0" y="0"/>
            <a:ext cx="9144000" cy="976313"/>
            <a:chOff x="0" y="0"/>
            <a:chExt cx="5760" cy="615"/>
          </a:xfrm>
        </p:grpSpPr>
        <p:sp>
          <p:nvSpPr>
            <p:cNvPr id="83973" name="Text Box 3">
              <a:extLst>
                <a:ext uri="{FF2B5EF4-FFF2-40B4-BE49-F238E27FC236}">
                  <a16:creationId xmlns:a16="http://schemas.microsoft.com/office/drawing/2014/main" id="{E8FB1C07-80EF-418E-B22D-53BD91903DF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83974" name="Text Box 4">
              <a:extLst>
                <a:ext uri="{FF2B5EF4-FFF2-40B4-BE49-F238E27FC236}">
                  <a16:creationId xmlns:a16="http://schemas.microsoft.com/office/drawing/2014/main" id="{5E3D0F7E-83B0-4903-9B44-8F074F19BD5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216069" name="Rectangle 5">
            <a:extLst>
              <a:ext uri="{FF2B5EF4-FFF2-40B4-BE49-F238E27FC236}">
                <a16:creationId xmlns:a16="http://schemas.microsoft.com/office/drawing/2014/main" id="{5C5C6244-D4FB-4E1D-89FC-2A89B0C214BB}"/>
              </a:ext>
            </a:extLst>
          </p:cNvPr>
          <p:cNvSpPr>
            <a:spLocks noChangeArrowheads="1"/>
          </p:cNvSpPr>
          <p:nvPr/>
        </p:nvSpPr>
        <p:spPr bwMode="auto">
          <a:xfrm>
            <a:off x="609600" y="1496249"/>
            <a:ext cx="79248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b="1" dirty="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dirty="0">
                <a:solidFill>
                  <a:srgbClr val="008000"/>
                </a:solidFill>
                <a:latin typeface="Verdana" panose="020B0604030504040204" pitchFamily="34" charset="0"/>
              </a:rPr>
              <a:t> Does the agency have a track record of success?</a:t>
            </a:r>
          </a:p>
          <a:p>
            <a:pPr eaLnBrk="1" hangingPunct="1">
              <a:buFont typeface="Wingdings" panose="05000000000000000000" pitchFamily="2" charset="2"/>
              <a:buChar char="Ø"/>
            </a:pPr>
            <a:endParaRPr lang="en-US" altLang="en-US" dirty="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dirty="0">
                <a:solidFill>
                  <a:srgbClr val="008000"/>
                </a:solidFill>
                <a:latin typeface="Verdana" panose="020B0604030504040204" pitchFamily="34" charset="0"/>
              </a:rPr>
              <a:t> Does the agency have a deep understanding of the client’s industry and/or consumer?</a:t>
            </a:r>
          </a:p>
          <a:p>
            <a:pPr eaLnBrk="1" hangingPunct="1">
              <a:buFont typeface="Wingdings" panose="05000000000000000000" pitchFamily="2" charset="2"/>
              <a:buChar char="Ø"/>
            </a:pPr>
            <a:endParaRPr lang="en-US" altLang="en-US" dirty="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dirty="0">
                <a:solidFill>
                  <a:srgbClr val="008000"/>
                </a:solidFill>
                <a:latin typeface="Verdana" panose="020B0604030504040204" pitchFamily="34" charset="0"/>
              </a:rPr>
              <a:t> Can the agency develop the type of communications necessary for the client’s business service or product?</a:t>
            </a:r>
          </a:p>
          <a:p>
            <a:pPr eaLnBrk="1" hangingPunct="1">
              <a:buFont typeface="Wingdings" panose="05000000000000000000" pitchFamily="2" charset="2"/>
              <a:buChar char="Ø"/>
            </a:pPr>
            <a:endParaRPr lang="en-US" altLang="en-US" dirty="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dirty="0">
                <a:solidFill>
                  <a:srgbClr val="008000"/>
                </a:solidFill>
                <a:latin typeface="Verdana" panose="020B0604030504040204" pitchFamily="34" charset="0"/>
              </a:rPr>
              <a:t> Can the client afford the investment?</a:t>
            </a:r>
          </a:p>
        </p:txBody>
      </p:sp>
      <p:sp>
        <p:nvSpPr>
          <p:cNvPr id="83971" name="Rectangle 7">
            <a:extLst>
              <a:ext uri="{FF2B5EF4-FFF2-40B4-BE49-F238E27FC236}">
                <a16:creationId xmlns:a16="http://schemas.microsoft.com/office/drawing/2014/main" id="{81546433-DC3A-4435-9E2A-899D6D16C08D}"/>
              </a:ext>
            </a:extLst>
          </p:cNvPr>
          <p:cNvSpPr>
            <a:spLocks noChangeArrowheads="1"/>
          </p:cNvSpPr>
          <p:nvPr/>
        </p:nvSpPr>
        <p:spPr bwMode="auto">
          <a:xfrm>
            <a:off x="1295400" y="914400"/>
            <a:ext cx="6613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latin typeface="Verdana" panose="020B0604030504040204" pitchFamily="34" charset="0"/>
              </a:rPr>
              <a:t>Considerations for Agency Selection</a:t>
            </a:r>
          </a:p>
        </p:txBody>
      </p:sp>
      <p:sp>
        <p:nvSpPr>
          <p:cNvPr id="83972" name="Text Box 8">
            <a:extLst>
              <a:ext uri="{FF2B5EF4-FFF2-40B4-BE49-F238E27FC236}">
                <a16:creationId xmlns:a16="http://schemas.microsoft.com/office/drawing/2014/main" id="{45956126-4FC1-4A50-B565-937F780CAB0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216069">
                                            <p:txEl>
                                              <p:pRg st="1" end="1"/>
                                            </p:txEl>
                                          </p:spTgt>
                                        </p:tgtEl>
                                        <p:attrNameLst>
                                          <p:attrName>style.visibility</p:attrName>
                                        </p:attrNameLst>
                                      </p:cBhvr>
                                      <p:to>
                                        <p:strVal val="visible"/>
                                      </p:to>
                                    </p:set>
                                    <p:anim calcmode="lin" valueType="num">
                                      <p:cBhvr additive="base">
                                        <p:cTn id="7" dur="500" fill="hold"/>
                                        <p:tgtEl>
                                          <p:spTgt spid="216069">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16069">
                                            <p:txEl>
                                              <p:pRg st="1" end="1"/>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16069">
                                            <p:txEl>
                                              <p:pRg st="3" end="3"/>
                                            </p:txEl>
                                          </p:spTgt>
                                        </p:tgtEl>
                                        <p:attrNameLst>
                                          <p:attrName>style.visibility</p:attrName>
                                        </p:attrNameLst>
                                      </p:cBhvr>
                                      <p:to>
                                        <p:strVal val="visible"/>
                                      </p:to>
                                    </p:set>
                                    <p:anim calcmode="lin" valueType="num">
                                      <p:cBhvr additive="base">
                                        <p:cTn id="12" dur="500" fill="hold"/>
                                        <p:tgtEl>
                                          <p:spTgt spid="216069">
                                            <p:txEl>
                                              <p:pRg st="3" end="3"/>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16069">
                                            <p:txEl>
                                              <p:pRg st="3" end="3"/>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16069">
                                            <p:txEl>
                                              <p:pRg st="5" end="5"/>
                                            </p:txEl>
                                          </p:spTgt>
                                        </p:tgtEl>
                                        <p:attrNameLst>
                                          <p:attrName>style.visibility</p:attrName>
                                        </p:attrNameLst>
                                      </p:cBhvr>
                                      <p:to>
                                        <p:strVal val="visible"/>
                                      </p:to>
                                    </p:set>
                                    <p:anim calcmode="lin" valueType="num">
                                      <p:cBhvr additive="base">
                                        <p:cTn id="17" dur="500" fill="hold"/>
                                        <p:tgtEl>
                                          <p:spTgt spid="216069">
                                            <p:txEl>
                                              <p:pRg st="5" end="5"/>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216069">
                                            <p:txEl>
                                              <p:pRg st="5" end="5"/>
                                            </p:tx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216069">
                                            <p:txEl>
                                              <p:pRg st="7" end="7"/>
                                            </p:txEl>
                                          </p:spTgt>
                                        </p:tgtEl>
                                        <p:attrNameLst>
                                          <p:attrName>style.visibility</p:attrName>
                                        </p:attrNameLst>
                                      </p:cBhvr>
                                      <p:to>
                                        <p:strVal val="visible"/>
                                      </p:to>
                                    </p:set>
                                    <p:anim calcmode="lin" valueType="num">
                                      <p:cBhvr additive="base">
                                        <p:cTn id="22" dur="500" fill="hold"/>
                                        <p:tgtEl>
                                          <p:spTgt spid="216069">
                                            <p:txEl>
                                              <p:pRg st="7" end="7"/>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216069">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065" name="Group 2">
            <a:extLst>
              <a:ext uri="{FF2B5EF4-FFF2-40B4-BE49-F238E27FC236}">
                <a16:creationId xmlns:a16="http://schemas.microsoft.com/office/drawing/2014/main" id="{EF137D0E-FB09-4120-8F2C-FC4090F28E73}"/>
              </a:ext>
            </a:extLst>
          </p:cNvPr>
          <p:cNvGrpSpPr>
            <a:grpSpLocks/>
          </p:cNvGrpSpPr>
          <p:nvPr/>
        </p:nvGrpSpPr>
        <p:grpSpPr bwMode="auto">
          <a:xfrm>
            <a:off x="0" y="0"/>
            <a:ext cx="9144000" cy="976313"/>
            <a:chOff x="0" y="0"/>
            <a:chExt cx="5760" cy="615"/>
          </a:xfrm>
        </p:grpSpPr>
        <p:sp>
          <p:nvSpPr>
            <p:cNvPr id="88069" name="Text Box 3">
              <a:extLst>
                <a:ext uri="{FF2B5EF4-FFF2-40B4-BE49-F238E27FC236}">
                  <a16:creationId xmlns:a16="http://schemas.microsoft.com/office/drawing/2014/main" id="{0B4D2849-C511-4CA1-9283-EE94A441187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88070" name="Text Box 4">
              <a:extLst>
                <a:ext uri="{FF2B5EF4-FFF2-40B4-BE49-F238E27FC236}">
                  <a16:creationId xmlns:a16="http://schemas.microsoft.com/office/drawing/2014/main" id="{56666AF3-7536-445E-81E4-56A4F277D61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289797" name="Rectangle 5">
            <a:extLst>
              <a:ext uri="{FF2B5EF4-FFF2-40B4-BE49-F238E27FC236}">
                <a16:creationId xmlns:a16="http://schemas.microsoft.com/office/drawing/2014/main" id="{E192B3C3-F47B-4664-BDF6-CB0022F47802}"/>
              </a:ext>
            </a:extLst>
          </p:cNvPr>
          <p:cNvSpPr>
            <a:spLocks noChangeArrowheads="1"/>
          </p:cNvSpPr>
          <p:nvPr/>
        </p:nvSpPr>
        <p:spPr bwMode="auto">
          <a:xfrm>
            <a:off x="609600" y="2076112"/>
            <a:ext cx="79248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b="1" dirty="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dirty="0">
                <a:solidFill>
                  <a:srgbClr val="008000"/>
                </a:solidFill>
                <a:latin typeface="Verdana" panose="020B0604030504040204" pitchFamily="34" charset="0"/>
              </a:rPr>
              <a:t> Comfort level with the representative that will be handling the account</a:t>
            </a:r>
          </a:p>
          <a:p>
            <a:pPr eaLnBrk="1" hangingPunct="1">
              <a:buFont typeface="Wingdings" panose="05000000000000000000" pitchFamily="2" charset="2"/>
              <a:buChar char="Ø"/>
            </a:pPr>
            <a:endParaRPr lang="en-US" altLang="en-US" dirty="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dirty="0">
                <a:solidFill>
                  <a:srgbClr val="008000"/>
                </a:solidFill>
                <a:latin typeface="Verdana" panose="020B0604030504040204" pitchFamily="34" charset="0"/>
              </a:rPr>
              <a:t> Making sure all communications fit company mission, values and brand identity</a:t>
            </a:r>
          </a:p>
          <a:p>
            <a:pPr eaLnBrk="1" hangingPunct="1">
              <a:buFont typeface="Wingdings" panose="05000000000000000000" pitchFamily="2" charset="2"/>
              <a:buChar char="Ø"/>
            </a:pPr>
            <a:endParaRPr lang="en-US" altLang="en-US" dirty="0">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dirty="0">
                <a:solidFill>
                  <a:srgbClr val="008000"/>
                </a:solidFill>
                <a:latin typeface="Verdana" panose="020B0604030504040204" pitchFamily="34" charset="0"/>
              </a:rPr>
              <a:t> Selection of an agency that views itself as a partner of the organization</a:t>
            </a:r>
          </a:p>
        </p:txBody>
      </p:sp>
      <p:sp>
        <p:nvSpPr>
          <p:cNvPr id="88067" name="Rectangle 6">
            <a:extLst>
              <a:ext uri="{FF2B5EF4-FFF2-40B4-BE49-F238E27FC236}">
                <a16:creationId xmlns:a16="http://schemas.microsoft.com/office/drawing/2014/main" id="{FE22E4C4-025A-4A97-9696-5D2FCAAD525B}"/>
              </a:ext>
            </a:extLst>
          </p:cNvPr>
          <p:cNvSpPr>
            <a:spLocks noChangeArrowheads="1"/>
          </p:cNvSpPr>
          <p:nvPr/>
        </p:nvSpPr>
        <p:spPr bwMode="auto">
          <a:xfrm>
            <a:off x="1905000" y="1066800"/>
            <a:ext cx="53641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Additional Considerations</a:t>
            </a:r>
          </a:p>
        </p:txBody>
      </p:sp>
      <p:sp>
        <p:nvSpPr>
          <p:cNvPr id="88068" name="Text Box 7">
            <a:extLst>
              <a:ext uri="{FF2B5EF4-FFF2-40B4-BE49-F238E27FC236}">
                <a16:creationId xmlns:a16="http://schemas.microsoft.com/office/drawing/2014/main" id="{81E65F93-608F-4ABD-B477-C60EA585874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289797">
                                            <p:txEl>
                                              <p:pRg st="1" end="1"/>
                                            </p:txEl>
                                          </p:spTgt>
                                        </p:tgtEl>
                                        <p:attrNameLst>
                                          <p:attrName>style.visibility</p:attrName>
                                        </p:attrNameLst>
                                      </p:cBhvr>
                                      <p:to>
                                        <p:strVal val="visible"/>
                                      </p:to>
                                    </p:set>
                                    <p:anim calcmode="lin" valueType="num">
                                      <p:cBhvr additive="base">
                                        <p:cTn id="7" dur="500" fill="hold"/>
                                        <p:tgtEl>
                                          <p:spTgt spid="289797">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89797">
                                            <p:txEl>
                                              <p:pRg st="1" end="1"/>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289797">
                                            <p:txEl>
                                              <p:pRg st="3" end="3"/>
                                            </p:txEl>
                                          </p:spTgt>
                                        </p:tgtEl>
                                        <p:attrNameLst>
                                          <p:attrName>style.visibility</p:attrName>
                                        </p:attrNameLst>
                                      </p:cBhvr>
                                      <p:to>
                                        <p:strVal val="visible"/>
                                      </p:to>
                                    </p:set>
                                    <p:anim calcmode="lin" valueType="num">
                                      <p:cBhvr additive="base">
                                        <p:cTn id="12" dur="500" fill="hold"/>
                                        <p:tgtEl>
                                          <p:spTgt spid="289797">
                                            <p:txEl>
                                              <p:pRg st="3" end="3"/>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289797">
                                            <p:txEl>
                                              <p:pRg st="3" end="3"/>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89797">
                                            <p:txEl>
                                              <p:pRg st="5" end="5"/>
                                            </p:txEl>
                                          </p:spTgt>
                                        </p:tgtEl>
                                        <p:attrNameLst>
                                          <p:attrName>style.visibility</p:attrName>
                                        </p:attrNameLst>
                                      </p:cBhvr>
                                      <p:to>
                                        <p:strVal val="visible"/>
                                      </p:to>
                                    </p:set>
                                    <p:anim calcmode="lin" valueType="num">
                                      <p:cBhvr additive="base">
                                        <p:cTn id="17" dur="500" fill="hold"/>
                                        <p:tgtEl>
                                          <p:spTgt spid="289797">
                                            <p:txEl>
                                              <p:pRg st="5" end="5"/>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289797">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61" name="Group 2">
            <a:extLst>
              <a:ext uri="{FF2B5EF4-FFF2-40B4-BE49-F238E27FC236}">
                <a16:creationId xmlns:a16="http://schemas.microsoft.com/office/drawing/2014/main" id="{0B980695-98F2-4831-ADA8-7F30BF3D4F09}"/>
              </a:ext>
            </a:extLst>
          </p:cNvPr>
          <p:cNvGrpSpPr>
            <a:grpSpLocks/>
          </p:cNvGrpSpPr>
          <p:nvPr/>
        </p:nvGrpSpPr>
        <p:grpSpPr bwMode="auto">
          <a:xfrm>
            <a:off x="0" y="0"/>
            <a:ext cx="9144000" cy="976313"/>
            <a:chOff x="0" y="0"/>
            <a:chExt cx="5760" cy="615"/>
          </a:xfrm>
        </p:grpSpPr>
        <p:sp>
          <p:nvSpPr>
            <p:cNvPr id="92164" name="Text Box 3">
              <a:extLst>
                <a:ext uri="{FF2B5EF4-FFF2-40B4-BE49-F238E27FC236}">
                  <a16:creationId xmlns:a16="http://schemas.microsoft.com/office/drawing/2014/main" id="{27C14251-21ED-40C0-9636-563C7D82200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92165" name="Text Box 4">
              <a:extLst>
                <a:ext uri="{FF2B5EF4-FFF2-40B4-BE49-F238E27FC236}">
                  <a16:creationId xmlns:a16="http://schemas.microsoft.com/office/drawing/2014/main" id="{721F9BF3-E26F-4F95-9C11-7B694B072E7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92162" name="Rectangle 8">
            <a:extLst>
              <a:ext uri="{FF2B5EF4-FFF2-40B4-BE49-F238E27FC236}">
                <a16:creationId xmlns:a16="http://schemas.microsoft.com/office/drawing/2014/main" id="{05890A17-ED99-4115-98AB-9A8D54E95EA7}"/>
              </a:ext>
            </a:extLst>
          </p:cNvPr>
          <p:cNvSpPr>
            <a:spLocks noChangeArrowheads="1"/>
          </p:cNvSpPr>
          <p:nvPr/>
        </p:nvSpPr>
        <p:spPr bwMode="auto">
          <a:xfrm>
            <a:off x="304800" y="28194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i="1">
                <a:solidFill>
                  <a:schemeClr val="tx2"/>
                </a:solidFill>
                <a:latin typeface="Verdana" panose="020B0604030504040204" pitchFamily="34" charset="0"/>
              </a:rPr>
              <a:t>Blank Slide Available</a:t>
            </a:r>
            <a:br>
              <a:rPr lang="en-US" altLang="en-US" sz="3600" i="1">
                <a:solidFill>
                  <a:schemeClr val="tx2"/>
                </a:solidFill>
                <a:latin typeface="Verdana" panose="020B0604030504040204" pitchFamily="34" charset="0"/>
              </a:rPr>
            </a:br>
            <a:br>
              <a:rPr lang="en-US" altLang="en-US" sz="3600" i="1">
                <a:solidFill>
                  <a:schemeClr val="tx2"/>
                </a:solidFill>
                <a:latin typeface="Verdana" panose="020B0604030504040204" pitchFamily="34" charset="0"/>
              </a:rPr>
            </a:br>
            <a:r>
              <a:rPr lang="en-US" altLang="en-US" sz="3600" i="1">
                <a:solidFill>
                  <a:schemeClr val="tx2"/>
                </a:solidFill>
                <a:latin typeface="Verdana" panose="020B0604030504040204" pitchFamily="34" charset="0"/>
              </a:rPr>
              <a:t>for Teacher Edits</a:t>
            </a:r>
            <a:endParaRPr lang="en-US" altLang="en-US" sz="1800"/>
          </a:p>
        </p:txBody>
      </p:sp>
      <p:sp>
        <p:nvSpPr>
          <p:cNvPr id="92163" name="Text Box 9">
            <a:extLst>
              <a:ext uri="{FF2B5EF4-FFF2-40B4-BE49-F238E27FC236}">
                <a16:creationId xmlns:a16="http://schemas.microsoft.com/office/drawing/2014/main" id="{4098D752-FB7B-44AA-9F67-921670A8CAE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3" name="Group 2">
            <a:extLst>
              <a:ext uri="{FF2B5EF4-FFF2-40B4-BE49-F238E27FC236}">
                <a16:creationId xmlns:a16="http://schemas.microsoft.com/office/drawing/2014/main" id="{6185A4EF-7244-4CAB-B466-7946D05AA493}"/>
              </a:ext>
            </a:extLst>
          </p:cNvPr>
          <p:cNvGrpSpPr>
            <a:grpSpLocks/>
          </p:cNvGrpSpPr>
          <p:nvPr/>
        </p:nvGrpSpPr>
        <p:grpSpPr bwMode="auto">
          <a:xfrm>
            <a:off x="0" y="0"/>
            <a:ext cx="9144000" cy="976313"/>
            <a:chOff x="0" y="0"/>
            <a:chExt cx="5760" cy="615"/>
          </a:xfrm>
        </p:grpSpPr>
        <p:sp>
          <p:nvSpPr>
            <p:cNvPr id="8198" name="Text Box 3">
              <a:extLst>
                <a:ext uri="{FF2B5EF4-FFF2-40B4-BE49-F238E27FC236}">
                  <a16:creationId xmlns:a16="http://schemas.microsoft.com/office/drawing/2014/main" id="{5D3067A8-4356-44DF-99B9-A7FD598D7DE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8199" name="Text Box 4">
              <a:extLst>
                <a:ext uri="{FF2B5EF4-FFF2-40B4-BE49-F238E27FC236}">
                  <a16:creationId xmlns:a16="http://schemas.microsoft.com/office/drawing/2014/main" id="{953031C1-520E-4B94-9D8C-FC225232428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8194" name="Rectangle 5">
            <a:extLst>
              <a:ext uri="{FF2B5EF4-FFF2-40B4-BE49-F238E27FC236}">
                <a16:creationId xmlns:a16="http://schemas.microsoft.com/office/drawing/2014/main" id="{A526F359-DC76-49AD-8BA0-3CF0BF877A44}"/>
              </a:ext>
            </a:extLst>
          </p:cNvPr>
          <p:cNvSpPr>
            <a:spLocks noChangeArrowheads="1"/>
          </p:cNvSpPr>
          <p:nvPr/>
        </p:nvSpPr>
        <p:spPr bwMode="auto">
          <a:xfrm>
            <a:off x="3200400" y="914400"/>
            <a:ext cx="38862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Advertising</a:t>
            </a:r>
          </a:p>
        </p:txBody>
      </p:sp>
      <p:sp>
        <p:nvSpPr>
          <p:cNvPr id="8195" name="Text Box 8">
            <a:extLst>
              <a:ext uri="{FF2B5EF4-FFF2-40B4-BE49-F238E27FC236}">
                <a16:creationId xmlns:a16="http://schemas.microsoft.com/office/drawing/2014/main" id="{43F0AF45-6610-4DC2-A743-3334305C660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196" name="TextBox 9">
            <a:extLst>
              <a:ext uri="{FF2B5EF4-FFF2-40B4-BE49-F238E27FC236}">
                <a16:creationId xmlns:a16="http://schemas.microsoft.com/office/drawing/2014/main" id="{A16E9928-D6AE-462F-9D07-CAF7A0BEDEFF}"/>
              </a:ext>
            </a:extLst>
          </p:cNvPr>
          <p:cNvSpPr txBox="1">
            <a:spLocks noChangeArrowheads="1"/>
          </p:cNvSpPr>
          <p:nvPr/>
        </p:nvSpPr>
        <p:spPr bwMode="auto">
          <a:xfrm>
            <a:off x="228600" y="1858273"/>
            <a:ext cx="8686800"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342900" indent="-342900" algn="just" eaLnBrk="1" hangingPunct="1">
              <a:buFont typeface="Arial" panose="020B0604020202020204" pitchFamily="34" charset="0"/>
              <a:buChar char="•"/>
            </a:pPr>
            <a:r>
              <a:rPr lang="en-US" altLang="en-US" sz="2200" dirty="0">
                <a:latin typeface="Verdana" panose="020B0604030504040204" pitchFamily="34" charset="0"/>
                <a:ea typeface="Verdana" panose="020B0604030504040204" pitchFamily="34" charset="0"/>
              </a:rPr>
              <a:t>The 2019 NCAA Men’s Basketball Tournament (“March Madness”) generated over $1 billion in advertising revenue </a:t>
            </a:r>
          </a:p>
          <a:p>
            <a:pPr marL="457200" indent="-457200" algn="just" eaLnBrk="1" hangingPunct="1">
              <a:buFont typeface="Arial" panose="020B0604020202020204" pitchFamily="34" charset="0"/>
              <a:buChar char="•"/>
            </a:pPr>
            <a:endParaRPr lang="en-US" altLang="en-US" sz="2200" dirty="0">
              <a:latin typeface="Verdana" panose="020B0604030504040204" pitchFamily="34" charset="0"/>
              <a:ea typeface="Verdana" panose="020B0604030504040204" pitchFamily="34" charset="0"/>
            </a:endParaRPr>
          </a:p>
          <a:p>
            <a:pPr marL="342900" indent="-342900" algn="just" eaLnBrk="1" hangingPunct="1">
              <a:buFont typeface="Arial" panose="020B0604020202020204" pitchFamily="34" charset="0"/>
              <a:buChar char="•"/>
            </a:pPr>
            <a:r>
              <a:rPr lang="en-US" altLang="en-US" sz="2200" dirty="0">
                <a:latin typeface="Verdana" panose="020B0604030504040204" pitchFamily="34" charset="0"/>
                <a:ea typeface="Verdana" panose="020B0604030504040204" pitchFamily="34" charset="0"/>
              </a:rPr>
              <a:t>Also according to Kantar Media, March Madness television advertising has generated nearly $9 billion in revenue since 2007 </a:t>
            </a:r>
            <a:r>
              <a:rPr lang="en-US" sz="2200" dirty="0">
                <a:latin typeface="Verdana" panose="020B0604030504040204" pitchFamily="34" charset="0"/>
                <a:ea typeface="Verdana" panose="020B0604030504040204" pitchFamily="34" charset="0"/>
              </a:rPr>
              <a:t>and the college basketball tournament trails only the NFL in post-season ad revenue</a:t>
            </a:r>
          </a:p>
          <a:p>
            <a:pPr marL="342900" indent="-342900" algn="just" eaLnBrk="1" hangingPunct="1">
              <a:buFont typeface="Arial" panose="020B0604020202020204" pitchFamily="34" charset="0"/>
              <a:buChar char="•"/>
            </a:pPr>
            <a:endParaRPr lang="en-US" altLang="en-US" sz="2200" dirty="0">
              <a:latin typeface="Verdana" panose="020B0604030504040204" pitchFamily="34" charset="0"/>
              <a:ea typeface="Verdana" panose="020B0604030504040204" pitchFamily="34" charset="0"/>
            </a:endParaRPr>
          </a:p>
          <a:p>
            <a:pPr marL="342900" indent="-342900" algn="just" eaLnBrk="1" hangingPunct="1">
              <a:buFont typeface="Arial" panose="020B0604020202020204" pitchFamily="34" charset="0"/>
              <a:buChar char="•"/>
            </a:pPr>
            <a:r>
              <a:rPr lang="en-US" altLang="en-US" sz="2200" dirty="0">
                <a:latin typeface="Verdana" panose="020B0604030504040204" pitchFamily="34" charset="0"/>
                <a:ea typeface="Verdana" panose="020B0604030504040204" pitchFamily="34" charset="0"/>
              </a:rPr>
              <a:t>Last year, movie marketers spent $2.45 billion on U.S. television advertisements, up a 44% increase from 2014 when studios spent $1.7 billion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1" name="Group 2">
            <a:extLst>
              <a:ext uri="{FF2B5EF4-FFF2-40B4-BE49-F238E27FC236}">
                <a16:creationId xmlns:a16="http://schemas.microsoft.com/office/drawing/2014/main" id="{23244C99-82FC-46F4-A69E-EEF7A246EDAF}"/>
              </a:ext>
            </a:extLst>
          </p:cNvPr>
          <p:cNvGrpSpPr>
            <a:grpSpLocks/>
          </p:cNvGrpSpPr>
          <p:nvPr/>
        </p:nvGrpSpPr>
        <p:grpSpPr bwMode="auto">
          <a:xfrm>
            <a:off x="0" y="0"/>
            <a:ext cx="9144000" cy="976313"/>
            <a:chOff x="0" y="0"/>
            <a:chExt cx="5760" cy="615"/>
          </a:xfrm>
        </p:grpSpPr>
        <p:sp>
          <p:nvSpPr>
            <p:cNvPr id="10246" name="Text Box 3">
              <a:extLst>
                <a:ext uri="{FF2B5EF4-FFF2-40B4-BE49-F238E27FC236}">
                  <a16:creationId xmlns:a16="http://schemas.microsoft.com/office/drawing/2014/main" id="{E1F39478-B1D2-47B3-94DC-353BFF23CC8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10247" name="Text Box 4">
              <a:extLst>
                <a:ext uri="{FF2B5EF4-FFF2-40B4-BE49-F238E27FC236}">
                  <a16:creationId xmlns:a16="http://schemas.microsoft.com/office/drawing/2014/main" id="{F20072B1-5339-44A2-9D8F-907F6C6C3C2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122885" name="Rectangle 5">
            <a:extLst>
              <a:ext uri="{FF2B5EF4-FFF2-40B4-BE49-F238E27FC236}">
                <a16:creationId xmlns:a16="http://schemas.microsoft.com/office/drawing/2014/main" id="{0ED3DB7C-BEC8-4422-BA12-4F6E152DA0FC}"/>
              </a:ext>
            </a:extLst>
          </p:cNvPr>
          <p:cNvSpPr>
            <a:spLocks noChangeArrowheads="1"/>
          </p:cNvSpPr>
          <p:nvPr/>
        </p:nvSpPr>
        <p:spPr bwMode="auto">
          <a:xfrm>
            <a:off x="304800" y="1530350"/>
            <a:ext cx="86106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b="1" dirty="0">
              <a:latin typeface="Verdana" panose="020B0604030504040204" pitchFamily="34" charset="0"/>
            </a:endParaRPr>
          </a:p>
          <a:p>
            <a:pPr eaLnBrk="1" hangingPunct="1">
              <a:buFont typeface="Wingdings" panose="05000000000000000000" pitchFamily="2" charset="2"/>
              <a:buChar char="Ø"/>
            </a:pPr>
            <a:r>
              <a:rPr lang="en-US" altLang="en-US" dirty="0">
                <a:latin typeface="Verdana" panose="020B0604030504040204" pitchFamily="34" charset="0"/>
              </a:rPr>
              <a:t>  Assist in the increase in sales</a:t>
            </a:r>
          </a:p>
          <a:p>
            <a:pPr eaLnBrk="1" hangingPunct="1">
              <a:buFont typeface="Wingdings" panose="05000000000000000000" pitchFamily="2" charset="2"/>
              <a:buChar char="Ø"/>
            </a:pPr>
            <a:endParaRPr lang="en-US" altLang="en-US" dirty="0">
              <a:latin typeface="Verdana" panose="020B0604030504040204" pitchFamily="34" charset="0"/>
            </a:endParaRPr>
          </a:p>
          <a:p>
            <a:pPr eaLnBrk="1" hangingPunct="1">
              <a:buFont typeface="Wingdings" panose="05000000000000000000" pitchFamily="2" charset="2"/>
              <a:buChar char="Ø"/>
            </a:pPr>
            <a:r>
              <a:rPr lang="en-US" altLang="en-US" dirty="0">
                <a:latin typeface="Verdana" panose="020B0604030504040204" pitchFamily="34" charset="0"/>
              </a:rPr>
              <a:t>  Brand building</a:t>
            </a:r>
          </a:p>
        </p:txBody>
      </p:sp>
      <p:sp>
        <p:nvSpPr>
          <p:cNvPr id="122888" name="Rectangle 8">
            <a:extLst>
              <a:ext uri="{FF2B5EF4-FFF2-40B4-BE49-F238E27FC236}">
                <a16:creationId xmlns:a16="http://schemas.microsoft.com/office/drawing/2014/main" id="{3D66B2E2-04FA-4CF9-8303-D571B6D4BF6A}"/>
              </a:ext>
            </a:extLst>
          </p:cNvPr>
          <p:cNvSpPr>
            <a:spLocks noChangeArrowheads="1"/>
          </p:cNvSpPr>
          <p:nvPr/>
        </p:nvSpPr>
        <p:spPr bwMode="auto">
          <a:xfrm>
            <a:off x="838200" y="3327380"/>
            <a:ext cx="8153400"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342900" indent="-342900" eaLnBrk="1" hangingPunct="1">
              <a:buFont typeface="Arial" panose="020B0604020202020204" pitchFamily="34" charset="0"/>
              <a:buChar char="•"/>
            </a:pPr>
            <a:r>
              <a:rPr lang="en-US" altLang="en-US" dirty="0">
                <a:solidFill>
                  <a:srgbClr val="3333FF"/>
                </a:solidFill>
                <a:latin typeface="Verdana" panose="020B0604030504040204" pitchFamily="34" charset="0"/>
              </a:rPr>
              <a:t>Create or change image</a:t>
            </a:r>
          </a:p>
          <a:p>
            <a:pPr marL="342900" indent="-342900" eaLnBrk="1" hangingPunct="1">
              <a:buFont typeface="Arial" panose="020B0604020202020204" pitchFamily="34" charset="0"/>
              <a:buChar char="•"/>
            </a:pPr>
            <a:endParaRPr lang="en-US" altLang="en-US" dirty="0">
              <a:solidFill>
                <a:srgbClr val="3333FF"/>
              </a:solidFill>
              <a:latin typeface="Verdana" panose="020B0604030504040204" pitchFamily="34" charset="0"/>
            </a:endParaRPr>
          </a:p>
          <a:p>
            <a:pPr marL="342900" indent="-342900" eaLnBrk="1" hangingPunct="1">
              <a:buFont typeface="Arial" panose="020B0604020202020204" pitchFamily="34" charset="0"/>
              <a:buChar char="•"/>
            </a:pPr>
            <a:r>
              <a:rPr lang="en-US" altLang="en-US" dirty="0">
                <a:solidFill>
                  <a:srgbClr val="3333FF"/>
                </a:solidFill>
                <a:latin typeface="Verdana" panose="020B0604030504040204" pitchFamily="34" charset="0"/>
              </a:rPr>
              <a:t>Associate a brand with feelings and emotion</a:t>
            </a:r>
          </a:p>
          <a:p>
            <a:pPr marL="342900" indent="-342900" eaLnBrk="1" hangingPunct="1">
              <a:buFont typeface="Arial" panose="020B0604020202020204" pitchFamily="34" charset="0"/>
              <a:buChar char="•"/>
            </a:pPr>
            <a:endParaRPr lang="en-US" altLang="en-US" dirty="0">
              <a:solidFill>
                <a:srgbClr val="3333FF"/>
              </a:solidFill>
              <a:latin typeface="Verdana" panose="020B0604030504040204" pitchFamily="34" charset="0"/>
            </a:endParaRPr>
          </a:p>
          <a:p>
            <a:pPr marL="342900" indent="-342900" eaLnBrk="1" hangingPunct="1">
              <a:buFont typeface="Arial" panose="020B0604020202020204" pitchFamily="34" charset="0"/>
              <a:buChar char="•"/>
            </a:pPr>
            <a:r>
              <a:rPr lang="en-US" altLang="en-US" dirty="0">
                <a:solidFill>
                  <a:srgbClr val="3333FF"/>
                </a:solidFill>
                <a:latin typeface="Verdana" panose="020B0604030504040204" pitchFamily="34" charset="0"/>
              </a:rPr>
              <a:t>Establish and maintain positive public perceptions</a:t>
            </a:r>
          </a:p>
          <a:p>
            <a:pPr marL="342900" indent="-342900" eaLnBrk="1" hangingPunct="1">
              <a:buFont typeface="Arial" panose="020B0604020202020204" pitchFamily="34" charset="0"/>
              <a:buChar char="•"/>
            </a:pPr>
            <a:endParaRPr lang="en-US" altLang="en-US" dirty="0">
              <a:solidFill>
                <a:srgbClr val="3333FF"/>
              </a:solidFill>
              <a:latin typeface="Verdana" panose="020B0604030504040204" pitchFamily="34" charset="0"/>
            </a:endParaRPr>
          </a:p>
          <a:p>
            <a:pPr marL="342900" indent="-342900" eaLnBrk="1" hangingPunct="1">
              <a:buFont typeface="Arial" panose="020B0604020202020204" pitchFamily="34" charset="0"/>
              <a:buChar char="•"/>
            </a:pPr>
            <a:r>
              <a:rPr lang="en-US" altLang="en-US" dirty="0">
                <a:solidFill>
                  <a:srgbClr val="3333FF"/>
                </a:solidFill>
                <a:latin typeface="Verdana" panose="020B0604030504040204" pitchFamily="34" charset="0"/>
              </a:rPr>
              <a:t>Create product/service and brand awareness</a:t>
            </a:r>
          </a:p>
          <a:p>
            <a:pPr marL="342900" indent="-342900" eaLnBrk="1" hangingPunct="1">
              <a:buFont typeface="Arial" panose="020B0604020202020204" pitchFamily="34" charset="0"/>
              <a:buChar char="•"/>
            </a:pPr>
            <a:endParaRPr lang="en-US" altLang="en-US" dirty="0">
              <a:solidFill>
                <a:srgbClr val="3333FF"/>
              </a:solidFill>
              <a:latin typeface="Verdana" panose="020B0604030504040204" pitchFamily="34" charset="0"/>
            </a:endParaRPr>
          </a:p>
        </p:txBody>
      </p:sp>
      <p:sp>
        <p:nvSpPr>
          <p:cNvPr id="10244" name="Rectangle 10">
            <a:extLst>
              <a:ext uri="{FF2B5EF4-FFF2-40B4-BE49-F238E27FC236}">
                <a16:creationId xmlns:a16="http://schemas.microsoft.com/office/drawing/2014/main" id="{02EA40B9-7C6E-4733-8F9B-8C3436CABFBF}"/>
              </a:ext>
            </a:extLst>
          </p:cNvPr>
          <p:cNvSpPr>
            <a:spLocks noChangeArrowheads="1"/>
          </p:cNvSpPr>
          <p:nvPr/>
        </p:nvSpPr>
        <p:spPr bwMode="auto">
          <a:xfrm>
            <a:off x="2819400" y="914400"/>
            <a:ext cx="37560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600">
                <a:latin typeface="Verdana" panose="020B0604030504040204" pitchFamily="34" charset="0"/>
              </a:rPr>
              <a:t>Why Advertise?</a:t>
            </a:r>
          </a:p>
        </p:txBody>
      </p:sp>
      <p:sp>
        <p:nvSpPr>
          <p:cNvPr id="10245" name="Text Box 11">
            <a:extLst>
              <a:ext uri="{FF2B5EF4-FFF2-40B4-BE49-F238E27FC236}">
                <a16:creationId xmlns:a16="http://schemas.microsoft.com/office/drawing/2014/main" id="{E49C377A-7C04-4E8C-824D-92C5BDE7CBE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fill="hold" nodeType="afterEffect">
                                  <p:stCondLst>
                                    <p:cond delay="0"/>
                                  </p:stCondLst>
                                  <p:childTnLst>
                                    <p:set>
                                      <p:cBhvr>
                                        <p:cTn id="6" dur="1" fill="hold">
                                          <p:stCondLst>
                                            <p:cond delay="0"/>
                                          </p:stCondLst>
                                        </p:cTn>
                                        <p:tgtEl>
                                          <p:spTgt spid="122888">
                                            <p:txEl>
                                              <p:pRg st="0" end="0"/>
                                            </p:txEl>
                                          </p:spTgt>
                                        </p:tgtEl>
                                        <p:attrNameLst>
                                          <p:attrName>style.visibility</p:attrName>
                                        </p:attrNameLst>
                                      </p:cBhvr>
                                      <p:to>
                                        <p:strVal val="visible"/>
                                      </p:to>
                                    </p:set>
                                    <p:anim calcmode="lin" valueType="num">
                                      <p:cBhvr additive="base">
                                        <p:cTn id="7" dur="500" fill="hold"/>
                                        <p:tgtEl>
                                          <p:spTgt spid="12288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2888">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122888">
                                            <p:txEl>
                                              <p:pRg st="2" end="2"/>
                                            </p:txEl>
                                          </p:spTgt>
                                        </p:tgtEl>
                                        <p:attrNameLst>
                                          <p:attrName>style.visibility</p:attrName>
                                        </p:attrNameLst>
                                      </p:cBhvr>
                                      <p:to>
                                        <p:strVal val="visible"/>
                                      </p:to>
                                    </p:set>
                                    <p:anim calcmode="lin" valueType="num">
                                      <p:cBhvr additive="base">
                                        <p:cTn id="12" dur="500" fill="hold"/>
                                        <p:tgtEl>
                                          <p:spTgt spid="122888">
                                            <p:txEl>
                                              <p:pRg st="2" end="2"/>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122888">
                                            <p:txEl>
                                              <p:pRg st="2" end="2"/>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122888">
                                            <p:txEl>
                                              <p:pRg st="4" end="4"/>
                                            </p:txEl>
                                          </p:spTgt>
                                        </p:tgtEl>
                                        <p:attrNameLst>
                                          <p:attrName>style.visibility</p:attrName>
                                        </p:attrNameLst>
                                      </p:cBhvr>
                                      <p:to>
                                        <p:strVal val="visible"/>
                                      </p:to>
                                    </p:set>
                                    <p:anim calcmode="lin" valueType="num">
                                      <p:cBhvr additive="base">
                                        <p:cTn id="17" dur="500" fill="hold"/>
                                        <p:tgtEl>
                                          <p:spTgt spid="122888">
                                            <p:txEl>
                                              <p:pRg st="4" end="4"/>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122888">
                                            <p:txEl>
                                              <p:pRg st="4" end="4"/>
                                            </p:tx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122888">
                                            <p:txEl>
                                              <p:pRg st="6" end="6"/>
                                            </p:txEl>
                                          </p:spTgt>
                                        </p:tgtEl>
                                        <p:attrNameLst>
                                          <p:attrName>style.visibility</p:attrName>
                                        </p:attrNameLst>
                                      </p:cBhvr>
                                      <p:to>
                                        <p:strVal val="visible"/>
                                      </p:to>
                                    </p:set>
                                    <p:anim calcmode="lin" valueType="num">
                                      <p:cBhvr additive="base">
                                        <p:cTn id="22" dur="500" fill="hold"/>
                                        <p:tgtEl>
                                          <p:spTgt spid="122888">
                                            <p:txEl>
                                              <p:pRg st="6" end="6"/>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122888">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9" name="Group 2">
            <a:extLst>
              <a:ext uri="{FF2B5EF4-FFF2-40B4-BE49-F238E27FC236}">
                <a16:creationId xmlns:a16="http://schemas.microsoft.com/office/drawing/2014/main" id="{06F8F144-9167-4065-9343-4E98F5B225B6}"/>
              </a:ext>
            </a:extLst>
          </p:cNvPr>
          <p:cNvGrpSpPr>
            <a:grpSpLocks/>
          </p:cNvGrpSpPr>
          <p:nvPr/>
        </p:nvGrpSpPr>
        <p:grpSpPr bwMode="auto">
          <a:xfrm>
            <a:off x="0" y="0"/>
            <a:ext cx="9144000" cy="976313"/>
            <a:chOff x="0" y="0"/>
            <a:chExt cx="5760" cy="615"/>
          </a:xfrm>
        </p:grpSpPr>
        <p:sp>
          <p:nvSpPr>
            <p:cNvPr id="12295" name="Text Box 3">
              <a:extLst>
                <a:ext uri="{FF2B5EF4-FFF2-40B4-BE49-F238E27FC236}">
                  <a16:creationId xmlns:a16="http://schemas.microsoft.com/office/drawing/2014/main" id="{B902F55D-FC75-4E07-9B07-DB222131383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12296" name="Text Box 4">
              <a:extLst>
                <a:ext uri="{FF2B5EF4-FFF2-40B4-BE49-F238E27FC236}">
                  <a16:creationId xmlns:a16="http://schemas.microsoft.com/office/drawing/2014/main" id="{AA0ACB67-EDC2-4797-9171-898C7D9F9AB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12290" name="Rectangle 5">
            <a:extLst>
              <a:ext uri="{FF2B5EF4-FFF2-40B4-BE49-F238E27FC236}">
                <a16:creationId xmlns:a16="http://schemas.microsoft.com/office/drawing/2014/main" id="{5ED87100-1737-4038-A2F9-FC6890D1E81C}"/>
              </a:ext>
            </a:extLst>
          </p:cNvPr>
          <p:cNvSpPr>
            <a:spLocks noChangeArrowheads="1"/>
          </p:cNvSpPr>
          <p:nvPr/>
        </p:nvSpPr>
        <p:spPr bwMode="auto">
          <a:xfrm>
            <a:off x="2286000" y="914400"/>
            <a:ext cx="480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dirty="0">
                <a:latin typeface="Verdana" panose="020B0604030504040204" pitchFamily="34" charset="0"/>
              </a:rPr>
              <a:t> Types of Advertising</a:t>
            </a:r>
          </a:p>
        </p:txBody>
      </p:sp>
      <p:sp>
        <p:nvSpPr>
          <p:cNvPr id="12291" name="Rectangle 6">
            <a:extLst>
              <a:ext uri="{FF2B5EF4-FFF2-40B4-BE49-F238E27FC236}">
                <a16:creationId xmlns:a16="http://schemas.microsoft.com/office/drawing/2014/main" id="{CFC83FA1-5D99-47DA-8E8A-CA4FF76A4426}"/>
              </a:ext>
            </a:extLst>
          </p:cNvPr>
          <p:cNvSpPr>
            <a:spLocks noChangeArrowheads="1"/>
          </p:cNvSpPr>
          <p:nvPr/>
        </p:nvSpPr>
        <p:spPr bwMode="auto">
          <a:xfrm>
            <a:off x="533400" y="1663699"/>
            <a:ext cx="780415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457200"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dirty="0">
                <a:solidFill>
                  <a:srgbClr val="000099"/>
                </a:solidFill>
                <a:latin typeface="Verdana" panose="020B0604030504040204" pitchFamily="34" charset="0"/>
              </a:rPr>
              <a:t>	Print Media:</a:t>
            </a:r>
            <a:r>
              <a:rPr lang="en-US" altLang="en-US" dirty="0">
                <a:latin typeface="Verdana" panose="020B0604030504040204" pitchFamily="34" charset="0"/>
              </a:rPr>
              <a:t> </a:t>
            </a:r>
          </a:p>
          <a:p>
            <a:pPr eaLnBrk="1" hangingPunct="1"/>
            <a:endParaRPr lang="en-US" altLang="en-US" dirty="0">
              <a:latin typeface="Verdana" panose="020B0604030504040204" pitchFamily="34" charset="0"/>
            </a:endParaRPr>
          </a:p>
          <a:p>
            <a:pPr eaLnBrk="1" hangingPunct="1"/>
            <a:r>
              <a:rPr lang="en-US" altLang="en-US" dirty="0">
                <a:latin typeface="Verdana" panose="020B0604030504040204" pitchFamily="34" charset="0"/>
              </a:rPr>
              <a:t>	A written / visual form of communication 	used to inform, persuade, or remind 	consumers about products or services 	offered</a:t>
            </a:r>
            <a:endParaRPr lang="en-US" altLang="en-US" sz="1000" dirty="0"/>
          </a:p>
        </p:txBody>
      </p:sp>
      <p:sp>
        <p:nvSpPr>
          <p:cNvPr id="12292" name="Text Box 8">
            <a:extLst>
              <a:ext uri="{FF2B5EF4-FFF2-40B4-BE49-F238E27FC236}">
                <a16:creationId xmlns:a16="http://schemas.microsoft.com/office/drawing/2014/main" id="{8A127BA1-9017-497E-8AE6-FBF52587901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12293" name="Picture 10" descr="I:\temp\print.jpg">
            <a:extLst>
              <a:ext uri="{FF2B5EF4-FFF2-40B4-BE49-F238E27FC236}">
                <a16:creationId xmlns:a16="http://schemas.microsoft.com/office/drawing/2014/main" id="{85F3DFAA-C9F0-40FD-B5E8-F9F94245FD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4209305"/>
            <a:ext cx="3352800"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11" descr="I:\temp\print2.jpg">
            <a:extLst>
              <a:ext uri="{FF2B5EF4-FFF2-40B4-BE49-F238E27FC236}">
                <a16:creationId xmlns:a16="http://schemas.microsoft.com/office/drawing/2014/main" id="{DB3AC9B5-91CB-4A18-81AD-934F738041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76862" y="4209305"/>
            <a:ext cx="2960688"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7" name="Group 2">
            <a:extLst>
              <a:ext uri="{FF2B5EF4-FFF2-40B4-BE49-F238E27FC236}">
                <a16:creationId xmlns:a16="http://schemas.microsoft.com/office/drawing/2014/main" id="{3F2A5D3C-5720-4DB5-A3FE-B43BA7E0E3CA}"/>
              </a:ext>
            </a:extLst>
          </p:cNvPr>
          <p:cNvGrpSpPr>
            <a:grpSpLocks/>
          </p:cNvGrpSpPr>
          <p:nvPr/>
        </p:nvGrpSpPr>
        <p:grpSpPr bwMode="auto">
          <a:xfrm>
            <a:off x="0" y="0"/>
            <a:ext cx="9144000" cy="976313"/>
            <a:chOff x="0" y="0"/>
            <a:chExt cx="5760" cy="615"/>
          </a:xfrm>
        </p:grpSpPr>
        <p:sp>
          <p:nvSpPr>
            <p:cNvPr id="14342" name="Text Box 3">
              <a:extLst>
                <a:ext uri="{FF2B5EF4-FFF2-40B4-BE49-F238E27FC236}">
                  <a16:creationId xmlns:a16="http://schemas.microsoft.com/office/drawing/2014/main" id="{ECF0CD50-D5E6-46B9-A033-D431FCB9D94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4.8</a:t>
              </a:r>
            </a:p>
          </p:txBody>
        </p:sp>
        <p:sp>
          <p:nvSpPr>
            <p:cNvPr id="14343" name="Text Box 4">
              <a:extLst>
                <a:ext uri="{FF2B5EF4-FFF2-40B4-BE49-F238E27FC236}">
                  <a16:creationId xmlns:a16="http://schemas.microsoft.com/office/drawing/2014/main" id="{395C23E7-5A84-432C-A6E7-F366243AE47D}"/>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14338" name="Rectangle 5">
            <a:extLst>
              <a:ext uri="{FF2B5EF4-FFF2-40B4-BE49-F238E27FC236}">
                <a16:creationId xmlns:a16="http://schemas.microsoft.com/office/drawing/2014/main" id="{C404AA8A-E11A-44D3-9644-A2AF8652D044}"/>
              </a:ext>
            </a:extLst>
          </p:cNvPr>
          <p:cNvSpPr>
            <a:spLocks noChangeArrowheads="1"/>
          </p:cNvSpPr>
          <p:nvPr/>
        </p:nvSpPr>
        <p:spPr bwMode="auto">
          <a:xfrm>
            <a:off x="228600" y="1828800"/>
            <a:ext cx="83058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dirty="0">
                <a:solidFill>
                  <a:srgbClr val="000099"/>
                </a:solidFill>
                <a:latin typeface="Verdana" panose="020B0604030504040204" pitchFamily="34" charset="0"/>
              </a:rPr>
              <a:t>Outdoor / Out of Home (OOH) Advertising:</a:t>
            </a:r>
          </a:p>
          <a:p>
            <a:pPr eaLnBrk="1" hangingPunct="1"/>
            <a:endParaRPr lang="en-US" altLang="en-US" b="1" dirty="0">
              <a:solidFill>
                <a:srgbClr val="000066"/>
              </a:solidFill>
              <a:latin typeface="Verdana" panose="020B0604030504040204" pitchFamily="34" charset="0"/>
            </a:endParaRPr>
          </a:p>
          <a:p>
            <a:pPr eaLnBrk="1" hangingPunct="1">
              <a:buFont typeface="Wingdings" panose="05000000000000000000" pitchFamily="2" charset="2"/>
              <a:buChar char="Ø"/>
            </a:pPr>
            <a:r>
              <a:rPr lang="en-US" altLang="en-US" dirty="0">
                <a:latin typeface="Verdana" panose="020B0604030504040204" pitchFamily="34" charset="0"/>
              </a:rPr>
              <a:t>Traditionally includes any outdoor signs, walls, buildings and billboards etc. </a:t>
            </a:r>
          </a:p>
          <a:p>
            <a:pPr eaLnBrk="1" hangingPunct="1">
              <a:buFont typeface="Wingdings" panose="05000000000000000000" pitchFamily="2" charset="2"/>
              <a:buChar char="Ø"/>
            </a:pPr>
            <a:endParaRPr lang="en-US" altLang="en-US" dirty="0">
              <a:latin typeface="Verdana" panose="020B0604030504040204" pitchFamily="34" charset="0"/>
            </a:endParaRPr>
          </a:p>
          <a:p>
            <a:pPr eaLnBrk="1" hangingPunct="1">
              <a:buFont typeface="Wingdings" panose="05000000000000000000" pitchFamily="2" charset="2"/>
              <a:buChar char="Ø"/>
            </a:pPr>
            <a:r>
              <a:rPr lang="en-US" altLang="en-US" dirty="0">
                <a:latin typeface="Verdana" panose="020B0604030504040204" pitchFamily="34" charset="0"/>
              </a:rPr>
              <a:t>Offers a high level of visibility but has geographic limitations</a:t>
            </a:r>
          </a:p>
          <a:p>
            <a:pPr eaLnBrk="1" hangingPunct="1">
              <a:buFont typeface="Wingdings" panose="05000000000000000000" pitchFamily="2" charset="2"/>
              <a:buChar char="Ø"/>
            </a:pPr>
            <a:endParaRPr lang="en-US" altLang="en-US" dirty="0">
              <a:latin typeface="Verdana" panose="020B0604030504040204" pitchFamily="34" charset="0"/>
            </a:endParaRPr>
          </a:p>
          <a:p>
            <a:pPr eaLnBrk="1" hangingPunct="1">
              <a:buFont typeface="Wingdings" panose="05000000000000000000" pitchFamily="2" charset="2"/>
              <a:buChar char="Ø"/>
            </a:pPr>
            <a:r>
              <a:rPr lang="en-US" altLang="en-US" dirty="0">
                <a:latin typeface="Verdana" panose="020B0604030504040204" pitchFamily="34" charset="0"/>
              </a:rPr>
              <a:t>Has ability to potentially provide 24-hour advertising</a:t>
            </a:r>
          </a:p>
        </p:txBody>
      </p:sp>
      <p:sp>
        <p:nvSpPr>
          <p:cNvPr id="14339" name="Text Box 10">
            <a:extLst>
              <a:ext uri="{FF2B5EF4-FFF2-40B4-BE49-F238E27FC236}">
                <a16:creationId xmlns:a16="http://schemas.microsoft.com/office/drawing/2014/main" id="{A1C4643F-F61D-43E0-8E56-01943EB44A9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4340" name="Rectangle 11">
            <a:extLst>
              <a:ext uri="{FF2B5EF4-FFF2-40B4-BE49-F238E27FC236}">
                <a16:creationId xmlns:a16="http://schemas.microsoft.com/office/drawing/2014/main" id="{446106CC-A84D-4E1E-B3D2-13446E95D1B7}"/>
              </a:ext>
            </a:extLst>
          </p:cNvPr>
          <p:cNvSpPr>
            <a:spLocks noChangeArrowheads="1"/>
          </p:cNvSpPr>
          <p:nvPr/>
        </p:nvSpPr>
        <p:spPr bwMode="auto">
          <a:xfrm>
            <a:off x="2286000" y="914400"/>
            <a:ext cx="480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Types of Advertising</a:t>
            </a:r>
          </a:p>
        </p:txBody>
      </p:sp>
    </p:spTree>
  </p:cSld>
  <p:clrMapOvr>
    <a:masterClrMapping/>
  </p:clrMapOvr>
</p:sld>
</file>

<file path=ppt/theme/theme1.xml><?xml version="1.0" encoding="utf-8"?>
<a:theme xmlns:a="http://schemas.openxmlformats.org/drawingml/2006/main" name="2_Default Design">
  <a:themeElements>
    <a:clrScheme name="2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8908</TotalTime>
  <Words>3223</Words>
  <Application>Microsoft Office PowerPoint</Application>
  <PresentationFormat>On-screen Show (4:3)</PresentationFormat>
  <Paragraphs>440</Paragraphs>
  <Slides>53</Slides>
  <Notes>53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53</vt:i4>
      </vt:variant>
    </vt:vector>
  </HeadingPairs>
  <TitlesOfParts>
    <vt:vector size="60" baseType="lpstr">
      <vt:lpstr>Arial</vt:lpstr>
      <vt:lpstr>Arial Black</vt:lpstr>
      <vt:lpstr>Times New Roman</vt:lpstr>
      <vt:lpstr>Verdana</vt:lpstr>
      <vt:lpstr>Wingdings</vt:lpstr>
      <vt:lpstr>2_Default Design</vt:lpstr>
      <vt:lpstr>1_Default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4.8 - Slides-Advertising</dc:title>
  <dc:creator>Copyright © 2012 by Sports Career Consulting, LLC</dc:creator>
  <cp:lastModifiedBy>Chris Lindauer</cp:lastModifiedBy>
  <cp:revision>535</cp:revision>
  <dcterms:created xsi:type="dcterms:W3CDTF">2004-08-11T21:54:05Z</dcterms:created>
  <dcterms:modified xsi:type="dcterms:W3CDTF">2020-08-16T04:34:08Z</dcterms:modified>
</cp:coreProperties>
</file>